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6"/>
  </p:notesMasterIdLst>
  <p:handoutMasterIdLst>
    <p:handoutMasterId r:id="rId17"/>
  </p:handoutMasterIdLst>
  <p:sldIdLst>
    <p:sldId id="405" r:id="rId2"/>
    <p:sldId id="647" r:id="rId3"/>
    <p:sldId id="687" r:id="rId4"/>
    <p:sldId id="669" r:id="rId5"/>
    <p:sldId id="670" r:id="rId6"/>
    <p:sldId id="675" r:id="rId7"/>
    <p:sldId id="678" r:id="rId8"/>
    <p:sldId id="682" r:id="rId9"/>
    <p:sldId id="683" r:id="rId10"/>
    <p:sldId id="679" r:id="rId11"/>
    <p:sldId id="680" r:id="rId12"/>
    <p:sldId id="684" r:id="rId13"/>
    <p:sldId id="685" r:id="rId14"/>
    <p:sldId id="686" r:id="rId15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E28"/>
    <a:srgbClr val="E60000"/>
    <a:srgbClr val="EB0000"/>
    <a:srgbClr val="EB1E00"/>
    <a:srgbClr val="E51F26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752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7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1147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967" y="3077033"/>
            <a:ext cx="9679452" cy="2761378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 </a:t>
            </a:r>
            <a:br>
              <a:rPr lang="ru-RU" sz="2100" dirty="0"/>
            </a:br>
            <a:r>
              <a:rPr lang="ru-RU" sz="2100" dirty="0"/>
              <a:t>(по профилю специальности)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по профессиональному модулю ПМ.02 Техническое исполнение анимационных проектов</a:t>
            </a:r>
            <a:br>
              <a:rPr lang="ru-RU" sz="20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2000" dirty="0"/>
              <a:t>в период с «___» ___________ 20__ г. по «___» ___________ 20__ г.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100" dirty="0"/>
              <a:t>Специальность 55.02.02 Анимация (по видам)</a:t>
            </a: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Руководителя:____________________________________</a:t>
            </a: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Анимации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Анимации и комиксов</a:t>
            </a: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Пример ключевых поз</a:t>
            </a:r>
          </a:p>
        </p:txBody>
      </p:sp>
      <p:pic>
        <p:nvPicPr>
          <p:cNvPr id="3074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2196525"/>
            <a:ext cx="518553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832" y="3564607"/>
            <a:ext cx="4909764" cy="277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001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Пример ключевых поз</a:t>
            </a:r>
          </a:p>
        </p:txBody>
      </p:sp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0" y="2204767"/>
            <a:ext cx="4896544" cy="271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Рисунок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60" y="3544252"/>
            <a:ext cx="4883982" cy="274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238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099" y="612279"/>
            <a:ext cx="9687193" cy="498598"/>
          </a:xfrm>
        </p:spPr>
        <p:txBody>
          <a:bodyPr/>
          <a:lstStyle/>
          <a:p>
            <a:r>
              <a:rPr lang="ru-RU" sz="3600" dirty="0"/>
              <a:t>Шлифовка (</a:t>
            </a:r>
            <a:r>
              <a:rPr lang="en-US" sz="3600" dirty="0"/>
              <a:t>Polish pass)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8148" y="1956262"/>
            <a:ext cx="9865096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Шлифовка анимации – добавление мелких деталей, как движение глаз, пальцев и прочих мелочей, анимируются после того, как была завершена работа над всеми главными движениями.</a:t>
            </a:r>
          </a:p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Чистка анимации, проверка ее в сборке. Проверка на различные баги, проникания и несоответствия техническим требованиям проекта. Правка недочетов и передача сцен на этап рендера.</a:t>
            </a:r>
          </a:p>
          <a:p>
            <a:pPr indent="180975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618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0156" y="565555"/>
            <a:ext cx="9687193" cy="498598"/>
          </a:xfrm>
        </p:spPr>
        <p:txBody>
          <a:bodyPr/>
          <a:lstStyle/>
          <a:p>
            <a:r>
              <a:rPr lang="ru-RU" sz="3600" dirty="0"/>
              <a:t>Пример шлифовки (</a:t>
            </a:r>
            <a:r>
              <a:rPr lang="en-US" sz="3600" dirty="0"/>
              <a:t>Polish pass)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7" y="1958994"/>
            <a:ext cx="7844655" cy="441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3566292" y="3471162"/>
            <a:ext cx="576064" cy="4951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846861" y="2967106"/>
            <a:ext cx="648072" cy="1440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12765" y="2789066"/>
            <a:ext cx="208823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Доработан захват у пальцев, движение ушей и направление взгляда</a:t>
            </a:r>
          </a:p>
        </p:txBody>
      </p:sp>
    </p:spTree>
    <p:extLst>
      <p:ext uri="{BB962C8B-B14F-4D97-AF65-F5344CB8AC3E}">
        <p14:creationId xmlns:p14="http://schemas.microsoft.com/office/powerpoint/2010/main" val="94768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540271"/>
            <a:ext cx="9687193" cy="498598"/>
          </a:xfrm>
        </p:spPr>
        <p:txBody>
          <a:bodyPr/>
          <a:lstStyle/>
          <a:p>
            <a:r>
              <a:rPr lang="ru-RU" sz="3600" dirty="0"/>
              <a:t>Выводы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156" y="2124447"/>
            <a:ext cx="9687193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Студент должен письменно ответить на вопросы:</a:t>
            </a:r>
          </a:p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Почему анимация в технике 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является одной из востребованных и передовых в наше время? </a:t>
            </a:r>
          </a:p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каких направлениях ещё может использоваться 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техника, кроме анимации?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Проанализировать полученный опыт. Написать все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положительные и отрицательные стороны данной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техники.</a:t>
            </a:r>
          </a:p>
        </p:txBody>
      </p:sp>
    </p:spTree>
    <p:extLst>
      <p:ext uri="{BB962C8B-B14F-4D97-AF65-F5344CB8AC3E}">
        <p14:creationId xmlns:p14="http://schemas.microsoft.com/office/powerpoint/2010/main" val="326613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66" y="384094"/>
            <a:ext cx="9687193" cy="567848"/>
          </a:xfrm>
        </p:spPr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62" y="1476375"/>
            <a:ext cx="10693400" cy="44781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indent="447675" algn="just"/>
            <a:r>
              <a:rPr lang="ru-RU" sz="2400" b="1" dirty="0">
                <a:latin typeface="Arial" pitchFamily="34" charset="0"/>
                <a:cs typeface="Arial" pitchFamily="34" charset="0"/>
              </a:rPr>
              <a:t>1. Теоретическая часть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1.1. Информация о студии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1.2. Информация о проекте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1.3. Техническое задание</a:t>
            </a:r>
          </a:p>
          <a:p>
            <a:pPr indent="447675" algn="just"/>
            <a:r>
              <a:rPr lang="ru-RU" sz="2400" b="1" dirty="0">
                <a:latin typeface="Arial" pitchFamily="34" charset="0"/>
                <a:cs typeface="Arial" pitchFamily="34" charset="0"/>
              </a:rPr>
              <a:t>2. Художественно-аналитическая часть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2.1. Анализ конструкции и рига персонажей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2.2. Анализ композиции и отыгрыша в сцене</a:t>
            </a:r>
          </a:p>
          <a:p>
            <a:pPr indent="447675" algn="just"/>
            <a:r>
              <a:rPr lang="ru-RU" sz="2400" b="1" dirty="0">
                <a:latin typeface="Arial" pitchFamily="34" charset="0"/>
                <a:cs typeface="Arial" pitchFamily="34" charset="0"/>
              </a:rPr>
              <a:t>3. Практическая часть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3.1. Общий план работы над анимацией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3.2. Актёрский отыгрыш и добавление промежуточных поз</a:t>
            </a:r>
          </a:p>
          <a:p>
            <a:pPr indent="447675" algn="just"/>
            <a:r>
              <a:rPr lang="ru-RU" sz="2400" dirty="0">
                <a:latin typeface="Arial" pitchFamily="34" charset="0"/>
                <a:cs typeface="Arial" pitchFamily="34" charset="0"/>
              </a:rPr>
              <a:t>3.3. Шлифовка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Polish pass)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180417"/>
            <a:ext cx="9687193" cy="1329595"/>
          </a:xfrm>
        </p:spPr>
        <p:txBody>
          <a:bodyPr/>
          <a:lstStyle/>
          <a:p>
            <a:r>
              <a:rPr lang="ru-RU" sz="3600" dirty="0"/>
              <a:t>Информация о Профильной организации – объекте практики</a:t>
            </a:r>
            <a:br>
              <a:rPr lang="ru-RU" sz="3600" dirty="0"/>
            </a:br>
            <a:r>
              <a:rPr lang="ru-RU" sz="2400" i="1" dirty="0"/>
              <a:t>(*например, об АО «Киностудия «Союзмультфильм»)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0156" y="1971714"/>
            <a:ext cx="98545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Изучить организационную структуру АО «Киностудия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Союзмультфильм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Собрать общую информацию о базе прохождения практики. 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с типовыми должностными обязанностями художника-мультипликатора (на месте практики обучающегося), сформировать перечень профессиональных компетенций, которыми он должен обладать.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4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Информация о проекте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C00F88-A54E-5D9C-C1DC-215ECA8A1E5E}"/>
              </a:ext>
            </a:extLst>
          </p:cNvPr>
          <p:cNvSpPr txBox="1"/>
          <p:nvPr/>
        </p:nvSpPr>
        <p:spPr>
          <a:xfrm>
            <a:off x="335709" y="1980431"/>
            <a:ext cx="1008112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Описать анимационный проект: для какой возрастной категории рассчитан, формат (сериал, короткометражный фильм, полнометражный проект); 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Изучить синопсис проекта. Выделить главных героев, дать описание их характерам;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Изучить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пайплайн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(этапы производства) проекта;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с технологией производства проекта;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Перечислить факторы выбора технологии производства данного проекта;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и проанализировать набор приёмов и методов, при помощи которых осуществляется анимация на проекте.</a:t>
            </a:r>
          </a:p>
        </p:txBody>
      </p:sp>
    </p:spTree>
    <p:extLst>
      <p:ext uri="{BB962C8B-B14F-4D97-AF65-F5344CB8AC3E}">
        <p14:creationId xmlns:p14="http://schemas.microsoft.com/office/powerpoint/2010/main" val="93286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Техническое задание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995851-FAB5-57C6-EA27-7F65BEDE5D25}"/>
              </a:ext>
            </a:extLst>
          </p:cNvPr>
          <p:cNvSpPr txBox="1"/>
          <p:nvPr/>
        </p:nvSpPr>
        <p:spPr>
          <a:xfrm>
            <a:off x="532672" y="1908423"/>
            <a:ext cx="9926595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Создать на базе имеющегося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лейаута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файлы с готовой  анимацией.</a:t>
            </a:r>
          </a:p>
          <a:p>
            <a:pPr indent="7143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состав файлов должны входить:</a:t>
            </a:r>
          </a:p>
          <a:p>
            <a:pPr marL="1081088" indent="-366713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81088" indent="-366713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Лейаут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28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5"/>
            <a:ext cx="9687193" cy="498598"/>
          </a:xfrm>
        </p:spPr>
        <p:txBody>
          <a:bodyPr/>
          <a:lstStyle/>
          <a:p>
            <a:pPr lvl="0"/>
            <a:r>
              <a:rPr lang="ru-RU" sz="3600" dirty="0"/>
              <a:t>Знакомство с </a:t>
            </a:r>
            <a:r>
              <a:rPr lang="ru-RU" sz="3600" dirty="0" err="1"/>
              <a:t>ригом</a:t>
            </a:r>
            <a:r>
              <a:rPr lang="ru-RU" sz="3600" dirty="0"/>
              <a:t> персонажей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8975" y="1908423"/>
            <a:ext cx="98545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1825" algn="just"/>
            <a:r>
              <a:rPr lang="ru-RU" dirty="0">
                <a:latin typeface="Arial" pitchFamily="34" charset="0"/>
                <a:cs typeface="Arial" pitchFamily="34" charset="0"/>
              </a:rPr>
              <a:t>1. Изучить основные возможности рига персонажа;</a:t>
            </a:r>
          </a:p>
          <a:p>
            <a:pPr indent="631825" algn="just"/>
            <a:r>
              <a:rPr lang="ru-RU" dirty="0">
                <a:latin typeface="Arial" pitchFamily="34" charset="0"/>
                <a:cs typeface="Arial" pitchFamily="34" charset="0"/>
              </a:rPr>
              <a:t>2. Изучить основные возможности рига пропс-объектов; </a:t>
            </a:r>
          </a:p>
          <a:p>
            <a:pPr indent="631825" algn="just"/>
            <a:r>
              <a:rPr lang="ru-RU" dirty="0">
                <a:latin typeface="Arial" pitchFamily="34" charset="0"/>
                <a:cs typeface="Arial" pitchFamily="34" charset="0"/>
              </a:rPr>
              <a:t>3. Изучить анимационную библиотеку с характерными движениями и позами персонажа;</a:t>
            </a:r>
          </a:p>
          <a:p>
            <a:pPr indent="631825" algn="just"/>
            <a:r>
              <a:rPr lang="ru-RU" dirty="0">
                <a:latin typeface="Arial" pitchFamily="34" charset="0"/>
                <a:cs typeface="Arial" pitchFamily="34" charset="0"/>
              </a:rPr>
              <a:t>4. Изучить возможности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пикера</a:t>
            </a:r>
            <a:r>
              <a:rPr lang="ru-RU" dirty="0">
                <a:latin typeface="Arial" pitchFamily="34" charset="0"/>
                <a:cs typeface="Arial" pitchFamily="34" charset="0"/>
              </a:rPr>
              <a:t> (визуальные инструменты управления анимацией) персонажа.</a:t>
            </a:r>
          </a:p>
          <a:p>
            <a:pPr lvl="0"/>
            <a:endParaRPr lang="ru-RU" dirty="0">
              <a:latin typeface="Arial" pitchFamily="34" charset="0"/>
              <a:cs typeface="Arial" pitchFamily="34" charset="0"/>
            </a:endParaRPr>
          </a:p>
          <a:p>
            <a:pPr lvl="0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834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Пример анализа конструкции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90916" y="1972689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8" y="1968436"/>
            <a:ext cx="2704504" cy="437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56905" y="2203521"/>
            <a:ext cx="466802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Персонаж состоит из довольно простых форм, что упрощает процесс анимации.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 как персонаж является героем проекта, ориентированного на детей, то и анатомия приближена больше к детской – много округлых элементов, крупная голова.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каждый элемент есть своя собственная настроенная косточка, делающая персонажа подвижным.</a:t>
            </a:r>
          </a:p>
        </p:txBody>
      </p:sp>
    </p:spTree>
    <p:extLst>
      <p:ext uri="{BB962C8B-B14F-4D97-AF65-F5344CB8AC3E}">
        <p14:creationId xmlns:p14="http://schemas.microsoft.com/office/powerpoint/2010/main" val="2932700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03" y="324247"/>
            <a:ext cx="9687193" cy="997196"/>
          </a:xfrm>
        </p:spPr>
        <p:txBody>
          <a:bodyPr/>
          <a:lstStyle/>
          <a:p>
            <a:r>
              <a:rPr lang="ru-RU" sz="3600" dirty="0"/>
              <a:t>Работа над  анимацией по выданному </a:t>
            </a:r>
            <a:r>
              <a:rPr lang="ru-RU" sz="3600" dirty="0" err="1"/>
              <a:t>аниматику</a:t>
            </a:r>
            <a:r>
              <a:rPr lang="ru-RU" sz="3600" dirty="0"/>
              <a:t> и </a:t>
            </a:r>
            <a:r>
              <a:rPr lang="ru-RU" sz="3600" dirty="0" err="1"/>
              <a:t>лейауту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3102" y="2196455"/>
            <a:ext cx="9687193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Ознакомление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серии и конкретного шота, взятого в работу. Внимательное изучение режиссерской экспликации (описание действий, происходящих в сцене).</a:t>
            </a:r>
          </a:p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Перевод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блокинга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сплайн. Актерский розыгрыш. Выставление средних и промежуточных поз. Уточнение тайминга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спейсинга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действия персонажа(ей)  или объекта(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вовлеченных в анимацию. Финальная шлифовка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анимации.</a:t>
            </a:r>
          </a:p>
          <a:p>
            <a:pPr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Проверка готовой анимации на техническое соответствие готового файла.</a:t>
            </a:r>
          </a:p>
          <a:p>
            <a:pPr indent="534988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04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64" y="540271"/>
            <a:ext cx="9505056" cy="498598"/>
          </a:xfrm>
        </p:spPr>
        <p:txBody>
          <a:bodyPr/>
          <a:lstStyle/>
          <a:p>
            <a:r>
              <a:rPr lang="ru-RU" sz="3600" dirty="0"/>
              <a:t>Доработка актерского отыгрыша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2164" y="2052439"/>
            <a:ext cx="9580559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 с пониманием и соблюдением 12 принципов анимации.</a:t>
            </a:r>
          </a:p>
          <a:p>
            <a:pPr lvl="0"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 с массой персонажа.</a:t>
            </a:r>
          </a:p>
          <a:p>
            <a:pPr lvl="0"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Особое внимание обращается именно на отыгрыш, он должен быть достаточно эмоциональным, чтобы максимально отражать замысел режиссера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аниматика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Позы, эмоции, мимика должны отражать внутреннее состояние персонажа.</a:t>
            </a:r>
          </a:p>
          <a:p>
            <a:pPr lvl="0" indent="53498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Подготовить сцену к рендеру.</a:t>
            </a:r>
          </a:p>
        </p:txBody>
      </p:sp>
    </p:spTree>
    <p:extLst>
      <p:ext uri="{BB962C8B-B14F-4D97-AF65-F5344CB8AC3E}">
        <p14:creationId xmlns:p14="http://schemas.microsoft.com/office/powerpoint/2010/main" val="2266550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2624</TotalTime>
  <Words>603</Words>
  <Application>Microsoft Office PowerPoint</Application>
  <PresentationFormat>Произвольный</PresentationFormat>
  <Paragraphs>70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Тема Office</vt:lpstr>
      <vt:lpstr>ОТЧЕТ  о прохождении производственной практики  (по профилю специальности)  по профессиональному модулю ПМ.02 Техническое исполнение анимационных проектов  в период с «___» ___________ 20__ г. по «___» ___________ 20__ г.  Специальность 55.02.02 Анимация (по видам)</vt:lpstr>
      <vt:lpstr>Содержание</vt:lpstr>
      <vt:lpstr>Информация о Профильной организации – объекте практики (*например, об АО «Киностудия «Союзмультфильм»)</vt:lpstr>
      <vt:lpstr>Информация о проекте</vt:lpstr>
      <vt:lpstr>Техническое задание</vt:lpstr>
      <vt:lpstr>Знакомство с ригом персонажей</vt:lpstr>
      <vt:lpstr>Пример анализа конструкции</vt:lpstr>
      <vt:lpstr>Работа над  анимацией по выданному аниматику и лейауту</vt:lpstr>
      <vt:lpstr>Доработка актерского отыгрыша</vt:lpstr>
      <vt:lpstr>Пример ключевых поз</vt:lpstr>
      <vt:lpstr>Пример ключевых поз</vt:lpstr>
      <vt:lpstr>Шлифовка (Polish pass)</vt:lpstr>
      <vt:lpstr>Пример шлифовки (Polish pass)</vt:lpstr>
      <vt:lpstr>Выводы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181</cp:revision>
  <cp:lastPrinted>2019-08-06T13:15:09Z</cp:lastPrinted>
  <dcterms:created xsi:type="dcterms:W3CDTF">2020-03-27T22:15:06Z</dcterms:created>
  <dcterms:modified xsi:type="dcterms:W3CDTF">2025-03-27T15:32:55Z</dcterms:modified>
</cp:coreProperties>
</file>