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ommentAuthors.xml" ContentType="application/vnd.openxmlformats-officedocument.presentationml.commentAuthors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colors3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drawing3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28"/>
  </p:notesMasterIdLst>
  <p:handoutMasterIdLst>
    <p:handoutMasterId r:id="rId29"/>
  </p:handoutMasterIdLst>
  <p:sldIdLst>
    <p:sldId id="687" r:id="rId2"/>
    <p:sldId id="647" r:id="rId3"/>
    <p:sldId id="680" r:id="rId4"/>
    <p:sldId id="681" r:id="rId5"/>
    <p:sldId id="682" r:id="rId6"/>
    <p:sldId id="686" r:id="rId7"/>
    <p:sldId id="683" r:id="rId8"/>
    <p:sldId id="684" r:id="rId9"/>
    <p:sldId id="685" r:id="rId10"/>
    <p:sldId id="665" r:id="rId11"/>
    <p:sldId id="666" r:id="rId12"/>
    <p:sldId id="667" r:id="rId13"/>
    <p:sldId id="668" r:id="rId14"/>
    <p:sldId id="651" r:id="rId15"/>
    <p:sldId id="650" r:id="rId16"/>
    <p:sldId id="649" r:id="rId17"/>
    <p:sldId id="669" r:id="rId18"/>
    <p:sldId id="670" r:id="rId19"/>
    <p:sldId id="679" r:id="rId20"/>
    <p:sldId id="671" r:id="rId21"/>
    <p:sldId id="672" r:id="rId22"/>
    <p:sldId id="677" r:id="rId23"/>
    <p:sldId id="676" r:id="rId24"/>
    <p:sldId id="675" r:id="rId25"/>
    <p:sldId id="674" r:id="rId26"/>
    <p:sldId id="678" r:id="rId27"/>
  </p:sldIdLst>
  <p:sldSz cx="10693400" cy="7561263"/>
  <p:notesSz cx="6669088" cy="9928225"/>
  <p:defaultTextStyle>
    <a:defPPr>
      <a:defRPr lang="ru-RU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96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2531">
          <p15:clr>
            <a:srgbClr val="A4A3A4"/>
          </p15:clr>
        </p15:guide>
        <p15:guide id="4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атя" initials="К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0000"/>
    <a:srgbClr val="EB0000"/>
    <a:srgbClr val="EB1E00"/>
    <a:srgbClr val="E51F26"/>
    <a:srgbClr val="EB1E28"/>
    <a:srgbClr val="C81F36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38" autoAdjust="0"/>
    <p:restoredTop sz="96408" autoAdjust="0"/>
  </p:normalViewPr>
  <p:slideViewPr>
    <p:cSldViewPr showGuides="1">
      <p:cViewPr varScale="1">
        <p:scale>
          <a:sx n="105" d="100"/>
          <a:sy n="105" d="100"/>
        </p:scale>
        <p:origin x="1332" y="108"/>
      </p:cViewPr>
      <p:guideLst>
        <p:guide orient="horz" pos="2296"/>
        <p:guide pos="2880"/>
        <p:guide orient="horz" pos="2531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5" d="100"/>
          <a:sy n="45" d="100"/>
        </p:scale>
        <p:origin x="2784" y="48"/>
      </p:cViewPr>
      <p:guideLst/>
    </p:cSldViewPr>
  </p:notes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handoutMaster" Target="handoutMasters/handoutMaster1.xml"/><Relationship Id="rId30" Type="http://schemas.openxmlformats.org/officeDocument/2006/relationships/commentAuthors" Target="commentAuthors.xml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33" Type="http://schemas.openxmlformats.org/officeDocument/2006/relationships/theme" Target="theme/theme1.xml"/><Relationship Id="rId3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42F822-8608-4E22-A5C8-87738ECA2DB6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3AE503B-994B-4A26-893B-8667805E8184}">
      <dgm:prSet phldrT="[Текст]" custT="1"/>
      <dgm:spPr/>
      <dgm:t>
        <a:bodyPr/>
        <a:lstStyle/>
        <a:p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Международные нормативно – правовые акты</a:t>
          </a:r>
        </a:p>
      </dgm:t>
    </dgm:pt>
    <dgm:pt modelId="{22113C0D-C082-4FCF-AD49-272D722B66D3}" type="parTrans" cxnId="{60873B10-F669-40D5-93A9-59522B13148D}">
      <dgm:prSet/>
      <dgm:spPr/>
      <dgm:t>
        <a:bodyPr/>
        <a:lstStyle/>
        <a:p>
          <a:endParaRPr lang="ru-RU"/>
        </a:p>
      </dgm:t>
    </dgm:pt>
    <dgm:pt modelId="{FEB8EB0E-EDF4-4C42-B472-4B5A936D7D4F}" type="sibTrans" cxnId="{60873B10-F669-40D5-93A9-59522B13148D}">
      <dgm:prSet/>
      <dgm:spPr/>
      <dgm:t>
        <a:bodyPr/>
        <a:lstStyle/>
        <a:p>
          <a:endParaRPr lang="ru-RU"/>
        </a:p>
      </dgm:t>
    </dgm:pt>
    <dgm:pt modelId="{2C56C610-2F32-4FB4-ABD0-8FDE2C4FEFC5}">
      <dgm:prSet phldrT="[Текст]" custT="1"/>
      <dgm:spPr/>
      <dgm:t>
        <a:bodyPr/>
        <a:lstStyle/>
        <a:p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Федеральные законы (перечислить)</a:t>
          </a:r>
        </a:p>
      </dgm:t>
    </dgm:pt>
    <dgm:pt modelId="{ADBBF095-EE56-4E01-9E4A-5C0CC61BBA38}" type="parTrans" cxnId="{C18658F1-4AD5-41E9-BACF-A588180173ED}">
      <dgm:prSet/>
      <dgm:spPr/>
      <dgm:t>
        <a:bodyPr/>
        <a:lstStyle/>
        <a:p>
          <a:endParaRPr lang="ru-RU"/>
        </a:p>
      </dgm:t>
    </dgm:pt>
    <dgm:pt modelId="{EF8A7991-45B3-4CE9-84B8-5CBFC205BB65}" type="sibTrans" cxnId="{C18658F1-4AD5-41E9-BACF-A588180173ED}">
      <dgm:prSet/>
      <dgm:spPr/>
      <dgm:t>
        <a:bodyPr/>
        <a:lstStyle/>
        <a:p>
          <a:endParaRPr lang="ru-RU"/>
        </a:p>
      </dgm:t>
    </dgm:pt>
    <dgm:pt modelId="{9855A405-A060-48A8-BBAF-FE16745B5582}">
      <dgm:prSet phldrT="[Текст]" custT="1"/>
      <dgm:spPr/>
      <dgm:t>
        <a:bodyPr/>
        <a:lstStyle/>
        <a:p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Законы субъектов (перечислить)</a:t>
          </a:r>
        </a:p>
      </dgm:t>
    </dgm:pt>
    <dgm:pt modelId="{AF86EF36-9C09-440A-BEE1-D05912408709}" type="parTrans" cxnId="{F098A333-91B8-43BC-9C9F-0B94139077C9}">
      <dgm:prSet/>
      <dgm:spPr/>
      <dgm:t>
        <a:bodyPr/>
        <a:lstStyle/>
        <a:p>
          <a:endParaRPr lang="ru-RU"/>
        </a:p>
      </dgm:t>
    </dgm:pt>
    <dgm:pt modelId="{6580424C-08B9-4A10-9ACA-74FB2E567EC1}" type="sibTrans" cxnId="{F098A333-91B8-43BC-9C9F-0B94139077C9}">
      <dgm:prSet/>
      <dgm:spPr/>
      <dgm:t>
        <a:bodyPr/>
        <a:lstStyle/>
        <a:p>
          <a:endParaRPr lang="ru-RU"/>
        </a:p>
      </dgm:t>
    </dgm:pt>
    <dgm:pt modelId="{2D959A3F-53BD-4505-8257-6F2A31EBC79D}">
      <dgm:prSet custT="1"/>
      <dgm:spPr/>
      <dgm:t>
        <a:bodyPr/>
        <a:lstStyle/>
        <a:p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Иное</a:t>
          </a:r>
        </a:p>
      </dgm:t>
    </dgm:pt>
    <dgm:pt modelId="{95934D7E-EB10-493F-B095-3AE49E6DCC4E}" type="parTrans" cxnId="{16281188-524D-4126-8C86-FD6116B5EA15}">
      <dgm:prSet/>
      <dgm:spPr/>
      <dgm:t>
        <a:bodyPr/>
        <a:lstStyle/>
        <a:p>
          <a:endParaRPr lang="ru-RU"/>
        </a:p>
      </dgm:t>
    </dgm:pt>
    <dgm:pt modelId="{D9773CB0-6E46-433C-90A3-D19DC3EA9348}" type="sibTrans" cxnId="{16281188-524D-4126-8C86-FD6116B5EA15}">
      <dgm:prSet/>
      <dgm:spPr/>
      <dgm:t>
        <a:bodyPr/>
        <a:lstStyle/>
        <a:p>
          <a:endParaRPr lang="ru-RU"/>
        </a:p>
      </dgm:t>
    </dgm:pt>
    <dgm:pt modelId="{336BC45F-1E11-4956-9C5D-65900E12EA5F}">
      <dgm:prSet custT="1"/>
      <dgm:spPr/>
      <dgm:t>
        <a:bodyPr/>
        <a:lstStyle/>
        <a:p>
          <a:r>
            <a:rPr lang="ru-RU" sz="2400" dirty="0"/>
            <a:t>Конституция РФ</a:t>
          </a:r>
        </a:p>
      </dgm:t>
    </dgm:pt>
    <dgm:pt modelId="{67A14DDD-995B-41E2-BE11-53AFE2AA90AA}" type="parTrans" cxnId="{39DA5A33-2BE0-489F-B4B0-25790E03D9D5}">
      <dgm:prSet/>
      <dgm:spPr/>
      <dgm:t>
        <a:bodyPr/>
        <a:lstStyle/>
        <a:p>
          <a:endParaRPr lang="ru-RU"/>
        </a:p>
      </dgm:t>
    </dgm:pt>
    <dgm:pt modelId="{D486858C-389E-4ED5-A583-8ACA0329B8FF}" type="sibTrans" cxnId="{39DA5A33-2BE0-489F-B4B0-25790E03D9D5}">
      <dgm:prSet/>
      <dgm:spPr/>
      <dgm:t>
        <a:bodyPr/>
        <a:lstStyle/>
        <a:p>
          <a:endParaRPr lang="ru-RU"/>
        </a:p>
      </dgm:t>
    </dgm:pt>
    <dgm:pt modelId="{D8B46527-5C32-45A0-9274-BB0A7412586B}" type="pres">
      <dgm:prSet presAssocID="{6642F822-8608-4E22-A5C8-87738ECA2DB6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FFBB8588-649E-4639-9911-10AE2AF1D4F7}" type="pres">
      <dgm:prSet presAssocID="{6642F822-8608-4E22-A5C8-87738ECA2DB6}" presName="pyramid" presStyleLbl="node1" presStyleIdx="0" presStyleCnt="1" custLinFactNeighborX="1441" custLinFactNeighborY="7577"/>
      <dgm:spPr/>
    </dgm:pt>
    <dgm:pt modelId="{2175694A-F2D3-495A-BB33-CC526C01982B}" type="pres">
      <dgm:prSet presAssocID="{6642F822-8608-4E22-A5C8-87738ECA2DB6}" presName="theList" presStyleCnt="0"/>
      <dgm:spPr/>
    </dgm:pt>
    <dgm:pt modelId="{81677CFE-ED87-401A-AEEE-63D103CACDA7}" type="pres">
      <dgm:prSet presAssocID="{13AE503B-994B-4A26-893B-8667805E8184}" presName="aNode" presStyleLbl="fgAcc1" presStyleIdx="0" presStyleCnt="5" custScaleY="145932" custLinFactY="-6037" custLinFactNeighborX="1047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55B6E9-DBFE-4B4A-8E68-296B3F71F42D}" type="pres">
      <dgm:prSet presAssocID="{13AE503B-994B-4A26-893B-8667805E8184}" presName="aSpace" presStyleCnt="0"/>
      <dgm:spPr/>
    </dgm:pt>
    <dgm:pt modelId="{10B841D6-143A-4443-A3AB-33B959483E29}" type="pres">
      <dgm:prSet presAssocID="{2C56C610-2F32-4FB4-ABD0-8FDE2C4FEFC5}" presName="aNode" presStyleLbl="fgAcc1" presStyleIdx="1" presStyleCnt="5" custLinFactY="100000" custLinFactNeighborX="1047" custLinFactNeighborY="1817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8FC2E5-AB32-4C77-8B43-979112369BB4}" type="pres">
      <dgm:prSet presAssocID="{2C56C610-2F32-4FB4-ABD0-8FDE2C4FEFC5}" presName="aSpace" presStyleCnt="0"/>
      <dgm:spPr/>
    </dgm:pt>
    <dgm:pt modelId="{6ECAEFAA-28BA-48D4-8A8E-6AC4C0D2F4CA}" type="pres">
      <dgm:prSet presAssocID="{9855A405-A060-48A8-BBAF-FE16745B5582}" presName="aNode" presStyleLbl="fgAcc1" presStyleIdx="2" presStyleCnt="5" custLinFactY="100490" custLinFactNeighborX="1047" custLinFactNeighborY="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E0DA80-8F9D-4F9D-BC57-07F398AA8E1A}" type="pres">
      <dgm:prSet presAssocID="{9855A405-A060-48A8-BBAF-FE16745B5582}" presName="aSpace" presStyleCnt="0"/>
      <dgm:spPr/>
    </dgm:pt>
    <dgm:pt modelId="{952638E5-F3DA-46EF-9961-04C4CF325806}" type="pres">
      <dgm:prSet presAssocID="{2D959A3F-53BD-4505-8257-6F2A31EBC79D}" presName="aNode" presStyleLbl="fgAcc1" presStyleIdx="3" presStyleCnt="5" custLinFactY="114782" custLinFactNeighborX="1047" custLinFactNeighborY="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FE5313-8804-43E4-89BB-38BCE1760B31}" type="pres">
      <dgm:prSet presAssocID="{2D959A3F-53BD-4505-8257-6F2A31EBC79D}" presName="aSpace" presStyleCnt="0"/>
      <dgm:spPr/>
    </dgm:pt>
    <dgm:pt modelId="{CC6EEE87-DE50-4D42-8D67-3C780C0A0DE6}" type="pres">
      <dgm:prSet presAssocID="{336BC45F-1E11-4956-9C5D-65900E12EA5F}" presName="aNode" presStyleLbl="fgAcc1" presStyleIdx="4" presStyleCnt="5" custLinFactY="-300000" custLinFactNeighborX="1047" custLinFactNeighborY="-3325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DDD90D-7286-4739-9A5D-949C800B567D}" type="pres">
      <dgm:prSet presAssocID="{336BC45F-1E11-4956-9C5D-65900E12EA5F}" presName="aSpace" presStyleCnt="0"/>
      <dgm:spPr/>
    </dgm:pt>
  </dgm:ptLst>
  <dgm:cxnLst>
    <dgm:cxn modelId="{16281188-524D-4126-8C86-FD6116B5EA15}" srcId="{6642F822-8608-4E22-A5C8-87738ECA2DB6}" destId="{2D959A3F-53BD-4505-8257-6F2A31EBC79D}" srcOrd="3" destOrd="0" parTransId="{95934D7E-EB10-493F-B095-3AE49E6DCC4E}" sibTransId="{D9773CB0-6E46-433C-90A3-D19DC3EA9348}"/>
    <dgm:cxn modelId="{C18658F1-4AD5-41E9-BACF-A588180173ED}" srcId="{6642F822-8608-4E22-A5C8-87738ECA2DB6}" destId="{2C56C610-2F32-4FB4-ABD0-8FDE2C4FEFC5}" srcOrd="1" destOrd="0" parTransId="{ADBBF095-EE56-4E01-9E4A-5C0CC61BBA38}" sibTransId="{EF8A7991-45B3-4CE9-84B8-5CBFC205BB65}"/>
    <dgm:cxn modelId="{F098A333-91B8-43BC-9C9F-0B94139077C9}" srcId="{6642F822-8608-4E22-A5C8-87738ECA2DB6}" destId="{9855A405-A060-48A8-BBAF-FE16745B5582}" srcOrd="2" destOrd="0" parTransId="{AF86EF36-9C09-440A-BEE1-D05912408709}" sibTransId="{6580424C-08B9-4A10-9ACA-74FB2E567EC1}"/>
    <dgm:cxn modelId="{43FFB536-F864-4CA9-A14F-5014F11299C8}" type="presOf" srcId="{6642F822-8608-4E22-A5C8-87738ECA2DB6}" destId="{D8B46527-5C32-45A0-9274-BB0A7412586B}" srcOrd="0" destOrd="0" presId="urn:microsoft.com/office/officeart/2005/8/layout/pyramid2"/>
    <dgm:cxn modelId="{2A067CB6-6684-44B7-B873-A4AE119D374B}" type="presOf" srcId="{2C56C610-2F32-4FB4-ABD0-8FDE2C4FEFC5}" destId="{10B841D6-143A-4443-A3AB-33B959483E29}" srcOrd="0" destOrd="0" presId="urn:microsoft.com/office/officeart/2005/8/layout/pyramid2"/>
    <dgm:cxn modelId="{DDB2CB60-DE1C-4C9A-8D8A-3CAAD7FE50DC}" type="presOf" srcId="{2D959A3F-53BD-4505-8257-6F2A31EBC79D}" destId="{952638E5-F3DA-46EF-9961-04C4CF325806}" srcOrd="0" destOrd="0" presId="urn:microsoft.com/office/officeart/2005/8/layout/pyramid2"/>
    <dgm:cxn modelId="{60873B10-F669-40D5-93A9-59522B13148D}" srcId="{6642F822-8608-4E22-A5C8-87738ECA2DB6}" destId="{13AE503B-994B-4A26-893B-8667805E8184}" srcOrd="0" destOrd="0" parTransId="{22113C0D-C082-4FCF-AD49-272D722B66D3}" sibTransId="{FEB8EB0E-EDF4-4C42-B472-4B5A936D7D4F}"/>
    <dgm:cxn modelId="{0266C547-48E3-4E90-B35C-798875974E53}" type="presOf" srcId="{336BC45F-1E11-4956-9C5D-65900E12EA5F}" destId="{CC6EEE87-DE50-4D42-8D67-3C780C0A0DE6}" srcOrd="0" destOrd="0" presId="urn:microsoft.com/office/officeart/2005/8/layout/pyramid2"/>
    <dgm:cxn modelId="{1B2B4B5E-5C4E-4212-9F4C-A974D9E33647}" type="presOf" srcId="{9855A405-A060-48A8-BBAF-FE16745B5582}" destId="{6ECAEFAA-28BA-48D4-8A8E-6AC4C0D2F4CA}" srcOrd="0" destOrd="0" presId="urn:microsoft.com/office/officeart/2005/8/layout/pyramid2"/>
    <dgm:cxn modelId="{BD4054F9-B2DB-424F-8397-C29AE2D0B385}" type="presOf" srcId="{13AE503B-994B-4A26-893B-8667805E8184}" destId="{81677CFE-ED87-401A-AEEE-63D103CACDA7}" srcOrd="0" destOrd="0" presId="urn:microsoft.com/office/officeart/2005/8/layout/pyramid2"/>
    <dgm:cxn modelId="{39DA5A33-2BE0-489F-B4B0-25790E03D9D5}" srcId="{6642F822-8608-4E22-A5C8-87738ECA2DB6}" destId="{336BC45F-1E11-4956-9C5D-65900E12EA5F}" srcOrd="4" destOrd="0" parTransId="{67A14DDD-995B-41E2-BE11-53AFE2AA90AA}" sibTransId="{D486858C-389E-4ED5-A583-8ACA0329B8FF}"/>
    <dgm:cxn modelId="{B060832C-E8A3-4744-A196-E6AE8DC9DC26}" type="presParOf" srcId="{D8B46527-5C32-45A0-9274-BB0A7412586B}" destId="{FFBB8588-649E-4639-9911-10AE2AF1D4F7}" srcOrd="0" destOrd="0" presId="urn:microsoft.com/office/officeart/2005/8/layout/pyramid2"/>
    <dgm:cxn modelId="{D24C6E04-489A-4220-A011-479B75B63F28}" type="presParOf" srcId="{D8B46527-5C32-45A0-9274-BB0A7412586B}" destId="{2175694A-F2D3-495A-BB33-CC526C01982B}" srcOrd="1" destOrd="0" presId="urn:microsoft.com/office/officeart/2005/8/layout/pyramid2"/>
    <dgm:cxn modelId="{B647FB5C-C0A8-409E-90F2-4A713AB794E4}" type="presParOf" srcId="{2175694A-F2D3-495A-BB33-CC526C01982B}" destId="{81677CFE-ED87-401A-AEEE-63D103CACDA7}" srcOrd="0" destOrd="0" presId="urn:microsoft.com/office/officeart/2005/8/layout/pyramid2"/>
    <dgm:cxn modelId="{757DB8FF-DB01-4D18-9BBD-81B850145D01}" type="presParOf" srcId="{2175694A-F2D3-495A-BB33-CC526C01982B}" destId="{C255B6E9-DBFE-4B4A-8E68-296B3F71F42D}" srcOrd="1" destOrd="0" presId="urn:microsoft.com/office/officeart/2005/8/layout/pyramid2"/>
    <dgm:cxn modelId="{3569CD36-BE2C-40A7-950B-338F9FF6D764}" type="presParOf" srcId="{2175694A-F2D3-495A-BB33-CC526C01982B}" destId="{10B841D6-143A-4443-A3AB-33B959483E29}" srcOrd="2" destOrd="0" presId="urn:microsoft.com/office/officeart/2005/8/layout/pyramid2"/>
    <dgm:cxn modelId="{9F476045-8774-4838-B18A-CFD2F1B58996}" type="presParOf" srcId="{2175694A-F2D3-495A-BB33-CC526C01982B}" destId="{6B8FC2E5-AB32-4C77-8B43-979112369BB4}" srcOrd="3" destOrd="0" presId="urn:microsoft.com/office/officeart/2005/8/layout/pyramid2"/>
    <dgm:cxn modelId="{8DC8FCA7-48E3-4E14-9F7A-5547A785B86A}" type="presParOf" srcId="{2175694A-F2D3-495A-BB33-CC526C01982B}" destId="{6ECAEFAA-28BA-48D4-8A8E-6AC4C0D2F4CA}" srcOrd="4" destOrd="0" presId="urn:microsoft.com/office/officeart/2005/8/layout/pyramid2"/>
    <dgm:cxn modelId="{E08BB031-6806-4BEA-A46F-E0C26ACB91D3}" type="presParOf" srcId="{2175694A-F2D3-495A-BB33-CC526C01982B}" destId="{9BE0DA80-8F9D-4F9D-BC57-07F398AA8E1A}" srcOrd="5" destOrd="0" presId="urn:microsoft.com/office/officeart/2005/8/layout/pyramid2"/>
    <dgm:cxn modelId="{94B6385F-E581-49BE-9D72-E0C313101242}" type="presParOf" srcId="{2175694A-F2D3-495A-BB33-CC526C01982B}" destId="{952638E5-F3DA-46EF-9961-04C4CF325806}" srcOrd="6" destOrd="0" presId="urn:microsoft.com/office/officeart/2005/8/layout/pyramid2"/>
    <dgm:cxn modelId="{333B9F4E-9E61-45FB-97BA-311A833EACAC}" type="presParOf" srcId="{2175694A-F2D3-495A-BB33-CC526C01982B}" destId="{22FE5313-8804-43E4-89BB-38BCE1760B31}" srcOrd="7" destOrd="0" presId="urn:microsoft.com/office/officeart/2005/8/layout/pyramid2"/>
    <dgm:cxn modelId="{B82B8972-8210-4BD0-A7D6-4E6398AC9314}" type="presParOf" srcId="{2175694A-F2D3-495A-BB33-CC526C01982B}" destId="{CC6EEE87-DE50-4D42-8D67-3C780C0A0DE6}" srcOrd="8" destOrd="0" presId="urn:microsoft.com/office/officeart/2005/8/layout/pyramid2"/>
    <dgm:cxn modelId="{240F3DA7-2505-40C7-9C13-E0DEF44EBB68}" type="presParOf" srcId="{2175694A-F2D3-495A-BB33-CC526C01982B}" destId="{F2DDD90D-7286-4739-9A5D-949C800B567D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59846F5-40FD-4386-85E2-13DAD984A021}" type="doc">
      <dgm:prSet loTypeId="urn:microsoft.com/office/officeart/2005/8/layout/h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72F4FED-DBFF-408C-A0B5-4041A8039692}" type="pres">
      <dgm:prSet presAssocID="{D59846F5-40FD-4386-85E2-13DAD984A021}" presName="linearFlow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</dgm:ptLst>
  <dgm:cxnLst>
    <dgm:cxn modelId="{D87298F9-7891-465A-B66E-F1C60B2EC505}" type="presOf" srcId="{D59846F5-40FD-4386-85E2-13DAD984A021}" destId="{F72F4FED-DBFF-408C-A0B5-4041A8039692}" srcOrd="0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F2715DD-3956-43A9-A54A-BE6B91DA303C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F1F9EA6-1A6B-4476-97C9-7F6332387BD4}">
      <dgm:prSet phldrT="[Текст]" custT="1"/>
      <dgm:spPr/>
      <dgm:t>
        <a:bodyPr/>
        <a:lstStyle/>
        <a:p>
          <a:r>
            <a:rPr lang="ru-RU" sz="2100" dirty="0">
              <a:latin typeface="Arial" panose="020B0604020202020204" pitchFamily="34" charset="0"/>
              <a:cs typeface="Arial" panose="020B0604020202020204" pitchFamily="34" charset="0"/>
            </a:rPr>
            <a:t>Наименование должности</a:t>
          </a:r>
        </a:p>
      </dgm:t>
    </dgm:pt>
    <dgm:pt modelId="{BB099C3A-677C-4201-AE5B-B17044164C1B}" type="parTrans" cxnId="{E77FB791-EFC0-46C0-B6ED-7D794DC2408D}">
      <dgm:prSet/>
      <dgm:spPr/>
      <dgm:t>
        <a:bodyPr/>
        <a:lstStyle/>
        <a:p>
          <a:endParaRPr lang="ru-RU"/>
        </a:p>
      </dgm:t>
    </dgm:pt>
    <dgm:pt modelId="{65D53335-4F6F-49E6-85A8-D48759820041}" type="sibTrans" cxnId="{E77FB791-EFC0-46C0-B6ED-7D794DC2408D}">
      <dgm:prSet/>
      <dgm:spPr/>
      <dgm:t>
        <a:bodyPr/>
        <a:lstStyle/>
        <a:p>
          <a:endParaRPr lang="ru-RU"/>
        </a:p>
      </dgm:t>
    </dgm:pt>
    <dgm:pt modelId="{A72E0A10-C19F-46AB-9A74-84B919727A00}">
      <dgm:prSet phldrT="[Текст]" custT="1"/>
      <dgm:spPr/>
      <dgm:t>
        <a:bodyPr/>
        <a:lstStyle/>
        <a:p>
          <a:r>
            <a:rPr lang="ru-RU" sz="2100" dirty="0">
              <a:latin typeface="Arial" panose="020B0604020202020204" pitchFamily="34" charset="0"/>
              <a:cs typeface="Arial" panose="020B0604020202020204" pitchFamily="34" charset="0"/>
            </a:rPr>
            <a:t>Основные обязанности</a:t>
          </a:r>
        </a:p>
      </dgm:t>
    </dgm:pt>
    <dgm:pt modelId="{C1BC3590-5464-4289-B1BF-251174B5FE23}" type="parTrans" cxnId="{EBB56C66-E0A6-49D4-BC9F-3785DE59F6A8}">
      <dgm:prSet/>
      <dgm:spPr/>
      <dgm:t>
        <a:bodyPr/>
        <a:lstStyle/>
        <a:p>
          <a:endParaRPr lang="ru-RU"/>
        </a:p>
      </dgm:t>
    </dgm:pt>
    <dgm:pt modelId="{056AB820-BD64-4BF4-8902-EDED0115BE22}" type="sibTrans" cxnId="{EBB56C66-E0A6-49D4-BC9F-3785DE59F6A8}">
      <dgm:prSet/>
      <dgm:spPr/>
      <dgm:t>
        <a:bodyPr/>
        <a:lstStyle/>
        <a:p>
          <a:endParaRPr lang="ru-RU"/>
        </a:p>
      </dgm:t>
    </dgm:pt>
    <dgm:pt modelId="{1EC33D12-76F9-49BC-AE55-01C4F7012D24}">
      <dgm:prSet phldrT="[Текст]" custT="1"/>
      <dgm:spPr/>
      <dgm:t>
        <a:bodyPr/>
        <a:lstStyle/>
        <a:p>
          <a:r>
            <a:rPr lang="ru-RU" sz="2100" dirty="0">
              <a:latin typeface="Arial" panose="020B0604020202020204" pitchFamily="34" charset="0"/>
              <a:cs typeface="Arial" panose="020B0604020202020204" pitchFamily="34" charset="0"/>
            </a:rPr>
            <a:t>Факультативные обязанности</a:t>
          </a:r>
        </a:p>
      </dgm:t>
    </dgm:pt>
    <dgm:pt modelId="{5239624D-D2EC-4A5D-BF3D-7463E15DBD45}" type="parTrans" cxnId="{48051DA8-FFCC-4AB6-A1C5-AA3A1FC863A0}">
      <dgm:prSet/>
      <dgm:spPr/>
      <dgm:t>
        <a:bodyPr/>
        <a:lstStyle/>
        <a:p>
          <a:endParaRPr lang="ru-RU"/>
        </a:p>
      </dgm:t>
    </dgm:pt>
    <dgm:pt modelId="{B81BDF39-9769-4F39-BF19-7863100BFD12}" type="sibTrans" cxnId="{48051DA8-FFCC-4AB6-A1C5-AA3A1FC863A0}">
      <dgm:prSet/>
      <dgm:spPr/>
      <dgm:t>
        <a:bodyPr/>
        <a:lstStyle/>
        <a:p>
          <a:endParaRPr lang="ru-RU"/>
        </a:p>
      </dgm:t>
    </dgm:pt>
    <dgm:pt modelId="{C5A36C6F-6E4B-49BD-B0AC-73359D0F78D1}">
      <dgm:prSet phldrT="[Текст]" custT="1"/>
      <dgm:spPr/>
      <dgm:t>
        <a:bodyPr/>
        <a:lstStyle/>
        <a:p>
          <a:r>
            <a:rPr lang="ru-RU" sz="2100" dirty="0">
              <a:latin typeface="Arial" panose="020B0604020202020204" pitchFamily="34" charset="0"/>
              <a:cs typeface="Arial" panose="020B0604020202020204" pitchFamily="34" charset="0"/>
            </a:rPr>
            <a:t>Наименование должности</a:t>
          </a:r>
        </a:p>
      </dgm:t>
    </dgm:pt>
    <dgm:pt modelId="{634B4178-BBB5-425A-9E1C-07B386EC94C3}" type="parTrans" cxnId="{882ACE5A-9AE9-41B8-87C0-C93EBF6421AB}">
      <dgm:prSet/>
      <dgm:spPr/>
      <dgm:t>
        <a:bodyPr/>
        <a:lstStyle/>
        <a:p>
          <a:endParaRPr lang="ru-RU"/>
        </a:p>
      </dgm:t>
    </dgm:pt>
    <dgm:pt modelId="{F46CAF54-E112-4E43-A3FD-8ACD99FA4A3B}" type="sibTrans" cxnId="{882ACE5A-9AE9-41B8-87C0-C93EBF6421AB}">
      <dgm:prSet/>
      <dgm:spPr/>
      <dgm:t>
        <a:bodyPr/>
        <a:lstStyle/>
        <a:p>
          <a:endParaRPr lang="ru-RU"/>
        </a:p>
      </dgm:t>
    </dgm:pt>
    <dgm:pt modelId="{BB889669-2D42-4E29-831F-1997E604A906}">
      <dgm:prSet phldrT="[Текст]" custT="1"/>
      <dgm:spPr/>
      <dgm:t>
        <a:bodyPr/>
        <a:lstStyle/>
        <a:p>
          <a:r>
            <a:rPr lang="ru-RU" sz="2100" dirty="0">
              <a:latin typeface="Arial" panose="020B0604020202020204" pitchFamily="34" charset="0"/>
              <a:cs typeface="Arial" panose="020B0604020202020204" pitchFamily="34" charset="0"/>
            </a:rPr>
            <a:t>Основные обязанности </a:t>
          </a:r>
        </a:p>
      </dgm:t>
    </dgm:pt>
    <dgm:pt modelId="{4DD2D836-49D7-46A1-8DE7-B14644AAF1E0}" type="parTrans" cxnId="{9FC2856B-46F2-464E-AC2F-DB9F8716A608}">
      <dgm:prSet/>
      <dgm:spPr/>
      <dgm:t>
        <a:bodyPr/>
        <a:lstStyle/>
        <a:p>
          <a:endParaRPr lang="ru-RU"/>
        </a:p>
      </dgm:t>
    </dgm:pt>
    <dgm:pt modelId="{85383090-1A4E-4EB4-8ED8-DB35EFD60AE2}" type="sibTrans" cxnId="{9FC2856B-46F2-464E-AC2F-DB9F8716A608}">
      <dgm:prSet/>
      <dgm:spPr/>
      <dgm:t>
        <a:bodyPr/>
        <a:lstStyle/>
        <a:p>
          <a:endParaRPr lang="ru-RU"/>
        </a:p>
      </dgm:t>
    </dgm:pt>
    <dgm:pt modelId="{FD373A72-F0DB-4D80-9E7E-542FC121C1C3}">
      <dgm:prSet phldrT="[Текст]" custT="1"/>
      <dgm:spPr/>
      <dgm:t>
        <a:bodyPr/>
        <a:lstStyle/>
        <a:p>
          <a:r>
            <a:rPr lang="ru-RU" sz="2100" dirty="0">
              <a:latin typeface="Arial" panose="020B0604020202020204" pitchFamily="34" charset="0"/>
              <a:cs typeface="Arial" panose="020B0604020202020204" pitchFamily="34" charset="0"/>
            </a:rPr>
            <a:t>Факультативные обязанности</a:t>
          </a:r>
        </a:p>
      </dgm:t>
    </dgm:pt>
    <dgm:pt modelId="{13F2694C-C365-41B3-9274-1943330337ED}" type="parTrans" cxnId="{93E04ACE-3D30-4486-B3A2-0F604639DE63}">
      <dgm:prSet/>
      <dgm:spPr/>
      <dgm:t>
        <a:bodyPr/>
        <a:lstStyle/>
        <a:p>
          <a:endParaRPr lang="ru-RU"/>
        </a:p>
      </dgm:t>
    </dgm:pt>
    <dgm:pt modelId="{D66DBCBB-4490-4003-9818-6B27E0BEA258}" type="sibTrans" cxnId="{93E04ACE-3D30-4486-B3A2-0F604639DE63}">
      <dgm:prSet/>
      <dgm:spPr/>
      <dgm:t>
        <a:bodyPr/>
        <a:lstStyle/>
        <a:p>
          <a:endParaRPr lang="ru-RU"/>
        </a:p>
      </dgm:t>
    </dgm:pt>
    <dgm:pt modelId="{98164CF5-92D8-4577-B63C-4F0DF755BA45}">
      <dgm:prSet phldrT="[Текст]" custT="1"/>
      <dgm:spPr/>
      <dgm:t>
        <a:bodyPr/>
        <a:lstStyle/>
        <a:p>
          <a:r>
            <a:rPr lang="ru-RU" sz="2100" dirty="0">
              <a:latin typeface="Arial" panose="020B0604020202020204" pitchFamily="34" charset="0"/>
              <a:cs typeface="Arial" panose="020B0604020202020204" pitchFamily="34" charset="0"/>
            </a:rPr>
            <a:t>Наименование должности</a:t>
          </a:r>
        </a:p>
      </dgm:t>
    </dgm:pt>
    <dgm:pt modelId="{4D26ED1C-F3BB-419A-9133-B7ED5BCA4D13}" type="parTrans" cxnId="{0BE1A422-3F11-40DB-B3EE-491CA16B82B2}">
      <dgm:prSet/>
      <dgm:spPr/>
      <dgm:t>
        <a:bodyPr/>
        <a:lstStyle/>
        <a:p>
          <a:endParaRPr lang="ru-RU"/>
        </a:p>
      </dgm:t>
    </dgm:pt>
    <dgm:pt modelId="{C5EF342B-5139-45A0-BB58-05878E8AE521}" type="sibTrans" cxnId="{0BE1A422-3F11-40DB-B3EE-491CA16B82B2}">
      <dgm:prSet/>
      <dgm:spPr/>
      <dgm:t>
        <a:bodyPr/>
        <a:lstStyle/>
        <a:p>
          <a:endParaRPr lang="ru-RU"/>
        </a:p>
      </dgm:t>
    </dgm:pt>
    <dgm:pt modelId="{80E15344-9E83-4D89-8FF1-AFFCE8AE8CB7}">
      <dgm:prSet phldrT="[Текст]" custT="1"/>
      <dgm:spPr/>
      <dgm:t>
        <a:bodyPr/>
        <a:lstStyle/>
        <a:p>
          <a:r>
            <a:rPr lang="ru-RU" sz="2100" dirty="0">
              <a:latin typeface="Arial" panose="020B0604020202020204" pitchFamily="34" charset="0"/>
              <a:cs typeface="Arial" panose="020B0604020202020204" pitchFamily="34" charset="0"/>
            </a:rPr>
            <a:t>Основные обязанности</a:t>
          </a:r>
        </a:p>
      </dgm:t>
    </dgm:pt>
    <dgm:pt modelId="{D73C3983-8BA8-4649-A946-9785E3841402}" type="parTrans" cxnId="{72CAADE1-3D20-4681-B578-7024C31C73AE}">
      <dgm:prSet/>
      <dgm:spPr/>
      <dgm:t>
        <a:bodyPr/>
        <a:lstStyle/>
        <a:p>
          <a:endParaRPr lang="ru-RU"/>
        </a:p>
      </dgm:t>
    </dgm:pt>
    <dgm:pt modelId="{E6175285-3243-4E14-B948-7616A88FBC8D}" type="sibTrans" cxnId="{72CAADE1-3D20-4681-B578-7024C31C73AE}">
      <dgm:prSet/>
      <dgm:spPr/>
      <dgm:t>
        <a:bodyPr/>
        <a:lstStyle/>
        <a:p>
          <a:endParaRPr lang="ru-RU"/>
        </a:p>
      </dgm:t>
    </dgm:pt>
    <dgm:pt modelId="{DB2C6266-ABB0-4CBF-B34C-88BC5630FFBB}">
      <dgm:prSet phldrT="[Текст]" custT="1"/>
      <dgm:spPr/>
      <dgm:t>
        <a:bodyPr/>
        <a:lstStyle/>
        <a:p>
          <a:r>
            <a:rPr lang="ru-RU" sz="2100" dirty="0">
              <a:latin typeface="Arial" panose="020B0604020202020204" pitchFamily="34" charset="0"/>
              <a:cs typeface="Arial" panose="020B0604020202020204" pitchFamily="34" charset="0"/>
            </a:rPr>
            <a:t>Факультативные обязанности</a:t>
          </a:r>
        </a:p>
      </dgm:t>
    </dgm:pt>
    <dgm:pt modelId="{FC7B65C5-35B8-481C-850B-50DA7586CF47}" type="parTrans" cxnId="{0979A3C9-6518-4C56-BF2D-9E9EC9D399FC}">
      <dgm:prSet/>
      <dgm:spPr/>
      <dgm:t>
        <a:bodyPr/>
        <a:lstStyle/>
        <a:p>
          <a:endParaRPr lang="ru-RU"/>
        </a:p>
      </dgm:t>
    </dgm:pt>
    <dgm:pt modelId="{B28BC533-7675-4069-8F5D-58FEE4243131}" type="sibTrans" cxnId="{0979A3C9-6518-4C56-BF2D-9E9EC9D399FC}">
      <dgm:prSet/>
      <dgm:spPr/>
      <dgm:t>
        <a:bodyPr/>
        <a:lstStyle/>
        <a:p>
          <a:endParaRPr lang="ru-RU"/>
        </a:p>
      </dgm:t>
    </dgm:pt>
    <dgm:pt modelId="{64543402-17D7-4436-BD9C-F4F1EE91F19D}" type="pres">
      <dgm:prSet presAssocID="{BF2715DD-3956-43A9-A54A-BE6B91DA303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A0F3089-5845-49DF-BD2F-DA64A46339C5}" type="pres">
      <dgm:prSet presAssocID="{3F1F9EA6-1A6B-4476-97C9-7F6332387BD4}" presName="composite" presStyleCnt="0"/>
      <dgm:spPr/>
    </dgm:pt>
    <dgm:pt modelId="{95B26A66-B5B9-4842-AC91-14739EE5EA48}" type="pres">
      <dgm:prSet presAssocID="{3F1F9EA6-1A6B-4476-97C9-7F6332387BD4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11D3A4-3EC8-45A6-89DF-BE093D525E74}" type="pres">
      <dgm:prSet presAssocID="{3F1F9EA6-1A6B-4476-97C9-7F6332387BD4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C78A3F-AAF1-451A-AAF7-047B3899AF68}" type="pres">
      <dgm:prSet presAssocID="{65D53335-4F6F-49E6-85A8-D48759820041}" presName="space" presStyleCnt="0"/>
      <dgm:spPr/>
    </dgm:pt>
    <dgm:pt modelId="{D00030E1-B3C6-4F4B-AAB0-B97324F129C5}" type="pres">
      <dgm:prSet presAssocID="{C5A36C6F-6E4B-49BD-B0AC-73359D0F78D1}" presName="composite" presStyleCnt="0"/>
      <dgm:spPr/>
    </dgm:pt>
    <dgm:pt modelId="{09F8355E-0D64-4282-9756-8DE14DC8771F}" type="pres">
      <dgm:prSet presAssocID="{C5A36C6F-6E4B-49BD-B0AC-73359D0F78D1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2C3F38-0A3F-4B04-902C-CC201A9D9400}" type="pres">
      <dgm:prSet presAssocID="{C5A36C6F-6E4B-49BD-B0AC-73359D0F78D1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B1B13B-122D-46FE-9370-651AE042DDE5}" type="pres">
      <dgm:prSet presAssocID="{F46CAF54-E112-4E43-A3FD-8ACD99FA4A3B}" presName="space" presStyleCnt="0"/>
      <dgm:spPr/>
    </dgm:pt>
    <dgm:pt modelId="{6D97A9D0-3264-4DAE-81BA-1CA0BF715A30}" type="pres">
      <dgm:prSet presAssocID="{98164CF5-92D8-4577-B63C-4F0DF755BA45}" presName="composite" presStyleCnt="0"/>
      <dgm:spPr/>
    </dgm:pt>
    <dgm:pt modelId="{0021411B-36B2-4EA7-9F95-5D8A2F908CF9}" type="pres">
      <dgm:prSet presAssocID="{98164CF5-92D8-4577-B63C-4F0DF755BA45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15DDFC-168C-4EEF-B82B-F70EC0DE2A2C}" type="pres">
      <dgm:prSet presAssocID="{98164CF5-92D8-4577-B63C-4F0DF755BA45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C47A969-FA7A-4B3B-8612-5E7B69362000}" type="presOf" srcId="{C5A36C6F-6E4B-49BD-B0AC-73359D0F78D1}" destId="{09F8355E-0D64-4282-9756-8DE14DC8771F}" srcOrd="0" destOrd="0" presId="urn:microsoft.com/office/officeart/2005/8/layout/hList1"/>
    <dgm:cxn modelId="{0BE1A422-3F11-40DB-B3EE-491CA16B82B2}" srcId="{BF2715DD-3956-43A9-A54A-BE6B91DA303C}" destId="{98164CF5-92D8-4577-B63C-4F0DF755BA45}" srcOrd="2" destOrd="0" parTransId="{4D26ED1C-F3BB-419A-9133-B7ED5BCA4D13}" sibTransId="{C5EF342B-5139-45A0-BB58-05878E8AE521}"/>
    <dgm:cxn modelId="{882ACE5A-9AE9-41B8-87C0-C93EBF6421AB}" srcId="{BF2715DD-3956-43A9-A54A-BE6B91DA303C}" destId="{C5A36C6F-6E4B-49BD-B0AC-73359D0F78D1}" srcOrd="1" destOrd="0" parTransId="{634B4178-BBB5-425A-9E1C-07B386EC94C3}" sibTransId="{F46CAF54-E112-4E43-A3FD-8ACD99FA4A3B}"/>
    <dgm:cxn modelId="{EA439DA2-6B07-49D4-B7E1-9133E0627579}" type="presOf" srcId="{DB2C6266-ABB0-4CBF-B34C-88BC5630FFBB}" destId="{7915DDFC-168C-4EEF-B82B-F70EC0DE2A2C}" srcOrd="0" destOrd="1" presId="urn:microsoft.com/office/officeart/2005/8/layout/hList1"/>
    <dgm:cxn modelId="{4AFA827D-6D84-4827-BC34-0BDEDAD83FD7}" type="presOf" srcId="{BB889669-2D42-4E29-831F-1997E604A906}" destId="{2E2C3F38-0A3F-4B04-902C-CC201A9D9400}" srcOrd="0" destOrd="0" presId="urn:microsoft.com/office/officeart/2005/8/layout/hList1"/>
    <dgm:cxn modelId="{E0CFE1B7-4492-4070-9826-FB6E4C3F383F}" type="presOf" srcId="{FD373A72-F0DB-4D80-9E7E-542FC121C1C3}" destId="{2E2C3F38-0A3F-4B04-902C-CC201A9D9400}" srcOrd="0" destOrd="1" presId="urn:microsoft.com/office/officeart/2005/8/layout/hList1"/>
    <dgm:cxn modelId="{F3E860C3-2702-4935-B094-E9733BE42430}" type="presOf" srcId="{BF2715DD-3956-43A9-A54A-BE6B91DA303C}" destId="{64543402-17D7-4436-BD9C-F4F1EE91F19D}" srcOrd="0" destOrd="0" presId="urn:microsoft.com/office/officeart/2005/8/layout/hList1"/>
    <dgm:cxn modelId="{EBB56C66-E0A6-49D4-BC9F-3785DE59F6A8}" srcId="{3F1F9EA6-1A6B-4476-97C9-7F6332387BD4}" destId="{A72E0A10-C19F-46AB-9A74-84B919727A00}" srcOrd="0" destOrd="0" parTransId="{C1BC3590-5464-4289-B1BF-251174B5FE23}" sibTransId="{056AB820-BD64-4BF4-8902-EDED0115BE22}"/>
    <dgm:cxn modelId="{48051DA8-FFCC-4AB6-A1C5-AA3A1FC863A0}" srcId="{3F1F9EA6-1A6B-4476-97C9-7F6332387BD4}" destId="{1EC33D12-76F9-49BC-AE55-01C4F7012D24}" srcOrd="1" destOrd="0" parTransId="{5239624D-D2EC-4A5D-BF3D-7463E15DBD45}" sibTransId="{B81BDF39-9769-4F39-BF19-7863100BFD12}"/>
    <dgm:cxn modelId="{382A9A39-69FD-4704-BE1A-ED7A24F27BE7}" type="presOf" srcId="{1EC33D12-76F9-49BC-AE55-01C4F7012D24}" destId="{1E11D3A4-3EC8-45A6-89DF-BE093D525E74}" srcOrd="0" destOrd="1" presId="urn:microsoft.com/office/officeart/2005/8/layout/hList1"/>
    <dgm:cxn modelId="{1FE8E541-B822-4C1D-B5AF-30E6CB509932}" type="presOf" srcId="{A72E0A10-C19F-46AB-9A74-84B919727A00}" destId="{1E11D3A4-3EC8-45A6-89DF-BE093D525E74}" srcOrd="0" destOrd="0" presId="urn:microsoft.com/office/officeart/2005/8/layout/hList1"/>
    <dgm:cxn modelId="{0979A3C9-6518-4C56-BF2D-9E9EC9D399FC}" srcId="{98164CF5-92D8-4577-B63C-4F0DF755BA45}" destId="{DB2C6266-ABB0-4CBF-B34C-88BC5630FFBB}" srcOrd="1" destOrd="0" parTransId="{FC7B65C5-35B8-481C-850B-50DA7586CF47}" sibTransId="{B28BC533-7675-4069-8F5D-58FEE4243131}"/>
    <dgm:cxn modelId="{E77FB791-EFC0-46C0-B6ED-7D794DC2408D}" srcId="{BF2715DD-3956-43A9-A54A-BE6B91DA303C}" destId="{3F1F9EA6-1A6B-4476-97C9-7F6332387BD4}" srcOrd="0" destOrd="0" parTransId="{BB099C3A-677C-4201-AE5B-B17044164C1B}" sibTransId="{65D53335-4F6F-49E6-85A8-D48759820041}"/>
    <dgm:cxn modelId="{9FC2856B-46F2-464E-AC2F-DB9F8716A608}" srcId="{C5A36C6F-6E4B-49BD-B0AC-73359D0F78D1}" destId="{BB889669-2D42-4E29-831F-1997E604A906}" srcOrd="0" destOrd="0" parTransId="{4DD2D836-49D7-46A1-8DE7-B14644AAF1E0}" sibTransId="{85383090-1A4E-4EB4-8ED8-DB35EFD60AE2}"/>
    <dgm:cxn modelId="{72CAADE1-3D20-4681-B578-7024C31C73AE}" srcId="{98164CF5-92D8-4577-B63C-4F0DF755BA45}" destId="{80E15344-9E83-4D89-8FF1-AFFCE8AE8CB7}" srcOrd="0" destOrd="0" parTransId="{D73C3983-8BA8-4649-A946-9785E3841402}" sibTransId="{E6175285-3243-4E14-B948-7616A88FBC8D}"/>
    <dgm:cxn modelId="{93E04ACE-3D30-4486-B3A2-0F604639DE63}" srcId="{C5A36C6F-6E4B-49BD-B0AC-73359D0F78D1}" destId="{FD373A72-F0DB-4D80-9E7E-542FC121C1C3}" srcOrd="1" destOrd="0" parTransId="{13F2694C-C365-41B3-9274-1943330337ED}" sibTransId="{D66DBCBB-4490-4003-9818-6B27E0BEA258}"/>
    <dgm:cxn modelId="{8C37577D-1978-4F09-8959-E25F7BA72490}" type="presOf" srcId="{98164CF5-92D8-4577-B63C-4F0DF755BA45}" destId="{0021411B-36B2-4EA7-9F95-5D8A2F908CF9}" srcOrd="0" destOrd="0" presId="urn:microsoft.com/office/officeart/2005/8/layout/hList1"/>
    <dgm:cxn modelId="{02A750C1-E026-4379-A5B1-A7055571BC6E}" type="presOf" srcId="{80E15344-9E83-4D89-8FF1-AFFCE8AE8CB7}" destId="{7915DDFC-168C-4EEF-B82B-F70EC0DE2A2C}" srcOrd="0" destOrd="0" presId="urn:microsoft.com/office/officeart/2005/8/layout/hList1"/>
    <dgm:cxn modelId="{569BD568-B69A-434A-8152-2E9C393A44AA}" type="presOf" srcId="{3F1F9EA6-1A6B-4476-97C9-7F6332387BD4}" destId="{95B26A66-B5B9-4842-AC91-14739EE5EA48}" srcOrd="0" destOrd="0" presId="urn:microsoft.com/office/officeart/2005/8/layout/hList1"/>
    <dgm:cxn modelId="{519181D9-7092-4F3B-AFC5-0E3EC1A44F1E}" type="presParOf" srcId="{64543402-17D7-4436-BD9C-F4F1EE91F19D}" destId="{8A0F3089-5845-49DF-BD2F-DA64A46339C5}" srcOrd="0" destOrd="0" presId="urn:microsoft.com/office/officeart/2005/8/layout/hList1"/>
    <dgm:cxn modelId="{3EB95576-12C0-4B99-A9DB-DC0E0D5DECCE}" type="presParOf" srcId="{8A0F3089-5845-49DF-BD2F-DA64A46339C5}" destId="{95B26A66-B5B9-4842-AC91-14739EE5EA48}" srcOrd="0" destOrd="0" presId="urn:microsoft.com/office/officeart/2005/8/layout/hList1"/>
    <dgm:cxn modelId="{47C74179-AA94-42BA-B0F0-EC1E56F4A613}" type="presParOf" srcId="{8A0F3089-5845-49DF-BD2F-DA64A46339C5}" destId="{1E11D3A4-3EC8-45A6-89DF-BE093D525E74}" srcOrd="1" destOrd="0" presId="urn:microsoft.com/office/officeart/2005/8/layout/hList1"/>
    <dgm:cxn modelId="{F893601C-7D7A-4D25-B8CF-D5040762BB56}" type="presParOf" srcId="{64543402-17D7-4436-BD9C-F4F1EE91F19D}" destId="{31C78A3F-AAF1-451A-AAF7-047B3899AF68}" srcOrd="1" destOrd="0" presId="urn:microsoft.com/office/officeart/2005/8/layout/hList1"/>
    <dgm:cxn modelId="{50AEE067-9063-4139-897F-A5E3E0F1892E}" type="presParOf" srcId="{64543402-17D7-4436-BD9C-F4F1EE91F19D}" destId="{D00030E1-B3C6-4F4B-AAB0-B97324F129C5}" srcOrd="2" destOrd="0" presId="urn:microsoft.com/office/officeart/2005/8/layout/hList1"/>
    <dgm:cxn modelId="{BA08F8F7-6069-4ABE-A284-7FE7F8527E2D}" type="presParOf" srcId="{D00030E1-B3C6-4F4B-AAB0-B97324F129C5}" destId="{09F8355E-0D64-4282-9756-8DE14DC8771F}" srcOrd="0" destOrd="0" presId="urn:microsoft.com/office/officeart/2005/8/layout/hList1"/>
    <dgm:cxn modelId="{AEBFF041-DB9A-4DA9-BF59-E3648B150CDD}" type="presParOf" srcId="{D00030E1-B3C6-4F4B-AAB0-B97324F129C5}" destId="{2E2C3F38-0A3F-4B04-902C-CC201A9D9400}" srcOrd="1" destOrd="0" presId="urn:microsoft.com/office/officeart/2005/8/layout/hList1"/>
    <dgm:cxn modelId="{FB460621-178E-4DDA-A688-6D84698236FE}" type="presParOf" srcId="{64543402-17D7-4436-BD9C-F4F1EE91F19D}" destId="{F0B1B13B-122D-46FE-9370-651AE042DDE5}" srcOrd="3" destOrd="0" presId="urn:microsoft.com/office/officeart/2005/8/layout/hList1"/>
    <dgm:cxn modelId="{7AC416B5-5059-4643-A8F7-9611C9296C58}" type="presParOf" srcId="{64543402-17D7-4436-BD9C-F4F1EE91F19D}" destId="{6D97A9D0-3264-4DAE-81BA-1CA0BF715A30}" srcOrd="4" destOrd="0" presId="urn:microsoft.com/office/officeart/2005/8/layout/hList1"/>
    <dgm:cxn modelId="{E051CCF5-6F67-4C9B-A181-805BFA089FCC}" type="presParOf" srcId="{6D97A9D0-3264-4DAE-81BA-1CA0BF715A30}" destId="{0021411B-36B2-4EA7-9F95-5D8A2F908CF9}" srcOrd="0" destOrd="0" presId="urn:microsoft.com/office/officeart/2005/8/layout/hList1"/>
    <dgm:cxn modelId="{4B65DCEB-A8ED-47F6-8A71-99823DE3F418}" type="presParOf" srcId="{6D97A9D0-3264-4DAE-81BA-1CA0BF715A30}" destId="{7915DDFC-168C-4EEF-B82B-F70EC0DE2A2C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BB8588-649E-4639-9911-10AE2AF1D4F7}">
      <dsp:nvSpPr>
        <dsp:cNvPr id="0" name=""/>
        <dsp:cNvSpPr/>
      </dsp:nvSpPr>
      <dsp:spPr>
        <a:xfrm>
          <a:off x="980980" y="0"/>
          <a:ext cx="4608512" cy="4608512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677CFE-ED87-401A-AEEE-63D103CACDA7}">
      <dsp:nvSpPr>
        <dsp:cNvPr id="0" name=""/>
        <dsp:cNvSpPr/>
      </dsp:nvSpPr>
      <dsp:spPr>
        <a:xfrm>
          <a:off x="3250191" y="349123"/>
          <a:ext cx="2995532" cy="88400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Международные нормативно – правовые акты</a:t>
          </a:r>
        </a:p>
      </dsp:txBody>
      <dsp:txXfrm>
        <a:off x="3293345" y="392277"/>
        <a:ext cx="2909224" cy="797700"/>
      </dsp:txXfrm>
    </dsp:sp>
    <dsp:sp modelId="{10B841D6-143A-4443-A3AB-33B959483E29}">
      <dsp:nvSpPr>
        <dsp:cNvPr id="0" name=""/>
        <dsp:cNvSpPr/>
      </dsp:nvSpPr>
      <dsp:spPr>
        <a:xfrm>
          <a:off x="3250191" y="2164562"/>
          <a:ext cx="2995532" cy="60576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Федеральные законы (перечислить)</a:t>
          </a:r>
        </a:p>
      </dsp:txBody>
      <dsp:txXfrm>
        <a:off x="3279762" y="2194133"/>
        <a:ext cx="2936390" cy="546625"/>
      </dsp:txXfrm>
    </dsp:sp>
    <dsp:sp modelId="{6ECAEFAA-28BA-48D4-8A8E-6AC4C0D2F4CA}">
      <dsp:nvSpPr>
        <dsp:cNvPr id="0" name=""/>
        <dsp:cNvSpPr/>
      </dsp:nvSpPr>
      <dsp:spPr>
        <a:xfrm>
          <a:off x="3250191" y="2862809"/>
          <a:ext cx="2995532" cy="60576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Законы субъектов (перечислить)</a:t>
          </a:r>
        </a:p>
      </dsp:txBody>
      <dsp:txXfrm>
        <a:off x="3279762" y="2892380"/>
        <a:ext cx="2936390" cy="546625"/>
      </dsp:txXfrm>
    </dsp:sp>
    <dsp:sp modelId="{952638E5-F3DA-46EF-9961-04C4CF325806}">
      <dsp:nvSpPr>
        <dsp:cNvPr id="0" name=""/>
        <dsp:cNvSpPr/>
      </dsp:nvSpPr>
      <dsp:spPr>
        <a:xfrm>
          <a:off x="3250191" y="3630874"/>
          <a:ext cx="2995532" cy="60576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Иное</a:t>
          </a:r>
        </a:p>
      </dsp:txBody>
      <dsp:txXfrm>
        <a:off x="3279762" y="3660445"/>
        <a:ext cx="2936390" cy="546625"/>
      </dsp:txXfrm>
    </dsp:sp>
    <dsp:sp modelId="{CC6EEE87-DE50-4D42-8D67-3C780C0A0DE6}">
      <dsp:nvSpPr>
        <dsp:cNvPr id="0" name=""/>
        <dsp:cNvSpPr/>
      </dsp:nvSpPr>
      <dsp:spPr>
        <a:xfrm>
          <a:off x="3250191" y="1396491"/>
          <a:ext cx="2995532" cy="60576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Конституция РФ</a:t>
          </a:r>
        </a:p>
      </dsp:txBody>
      <dsp:txXfrm>
        <a:off x="3279762" y="1426062"/>
        <a:ext cx="2936390" cy="5466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B26A66-B5B9-4842-AC91-14739EE5EA48}">
      <dsp:nvSpPr>
        <dsp:cNvPr id="0" name=""/>
        <dsp:cNvSpPr/>
      </dsp:nvSpPr>
      <dsp:spPr>
        <a:xfrm>
          <a:off x="2621" y="437706"/>
          <a:ext cx="2556024" cy="10224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>
              <a:latin typeface="Arial" panose="020B0604020202020204" pitchFamily="34" charset="0"/>
              <a:cs typeface="Arial" panose="020B0604020202020204" pitchFamily="34" charset="0"/>
            </a:rPr>
            <a:t>Наименование должности</a:t>
          </a:r>
        </a:p>
      </dsp:txBody>
      <dsp:txXfrm>
        <a:off x="2621" y="437706"/>
        <a:ext cx="2556024" cy="1022409"/>
      </dsp:txXfrm>
    </dsp:sp>
    <dsp:sp modelId="{1E11D3A4-3EC8-45A6-89DF-BE093D525E74}">
      <dsp:nvSpPr>
        <dsp:cNvPr id="0" name=""/>
        <dsp:cNvSpPr/>
      </dsp:nvSpPr>
      <dsp:spPr>
        <a:xfrm>
          <a:off x="2621" y="1460115"/>
          <a:ext cx="2556024" cy="2854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>
              <a:latin typeface="Arial" panose="020B0604020202020204" pitchFamily="34" charset="0"/>
              <a:cs typeface="Arial" panose="020B0604020202020204" pitchFamily="34" charset="0"/>
            </a:rPr>
            <a:t>Основные обязанности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>
              <a:latin typeface="Arial" panose="020B0604020202020204" pitchFamily="34" charset="0"/>
              <a:cs typeface="Arial" panose="020B0604020202020204" pitchFamily="34" charset="0"/>
            </a:rPr>
            <a:t>Факультативные обязанности</a:t>
          </a:r>
        </a:p>
      </dsp:txBody>
      <dsp:txXfrm>
        <a:off x="2621" y="1460115"/>
        <a:ext cx="2556024" cy="2854800"/>
      </dsp:txXfrm>
    </dsp:sp>
    <dsp:sp modelId="{09F8355E-0D64-4282-9756-8DE14DC8771F}">
      <dsp:nvSpPr>
        <dsp:cNvPr id="0" name=""/>
        <dsp:cNvSpPr/>
      </dsp:nvSpPr>
      <dsp:spPr>
        <a:xfrm>
          <a:off x="2916488" y="437706"/>
          <a:ext cx="2556024" cy="10224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>
              <a:latin typeface="Arial" panose="020B0604020202020204" pitchFamily="34" charset="0"/>
              <a:cs typeface="Arial" panose="020B0604020202020204" pitchFamily="34" charset="0"/>
            </a:rPr>
            <a:t>Наименование должности</a:t>
          </a:r>
        </a:p>
      </dsp:txBody>
      <dsp:txXfrm>
        <a:off x="2916488" y="437706"/>
        <a:ext cx="2556024" cy="1022409"/>
      </dsp:txXfrm>
    </dsp:sp>
    <dsp:sp modelId="{2E2C3F38-0A3F-4B04-902C-CC201A9D9400}">
      <dsp:nvSpPr>
        <dsp:cNvPr id="0" name=""/>
        <dsp:cNvSpPr/>
      </dsp:nvSpPr>
      <dsp:spPr>
        <a:xfrm>
          <a:off x="2916488" y="1460115"/>
          <a:ext cx="2556024" cy="2854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>
              <a:latin typeface="Arial" panose="020B0604020202020204" pitchFamily="34" charset="0"/>
              <a:cs typeface="Arial" panose="020B0604020202020204" pitchFamily="34" charset="0"/>
            </a:rPr>
            <a:t>Основные обязанности 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>
              <a:latin typeface="Arial" panose="020B0604020202020204" pitchFamily="34" charset="0"/>
              <a:cs typeface="Arial" panose="020B0604020202020204" pitchFamily="34" charset="0"/>
            </a:rPr>
            <a:t>Факультативные обязанности</a:t>
          </a:r>
        </a:p>
      </dsp:txBody>
      <dsp:txXfrm>
        <a:off x="2916488" y="1460115"/>
        <a:ext cx="2556024" cy="2854800"/>
      </dsp:txXfrm>
    </dsp:sp>
    <dsp:sp modelId="{0021411B-36B2-4EA7-9F95-5D8A2F908CF9}">
      <dsp:nvSpPr>
        <dsp:cNvPr id="0" name=""/>
        <dsp:cNvSpPr/>
      </dsp:nvSpPr>
      <dsp:spPr>
        <a:xfrm>
          <a:off x="5830356" y="437706"/>
          <a:ext cx="2556024" cy="10224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>
              <a:latin typeface="Arial" panose="020B0604020202020204" pitchFamily="34" charset="0"/>
              <a:cs typeface="Arial" panose="020B0604020202020204" pitchFamily="34" charset="0"/>
            </a:rPr>
            <a:t>Наименование должности</a:t>
          </a:r>
        </a:p>
      </dsp:txBody>
      <dsp:txXfrm>
        <a:off x="5830356" y="437706"/>
        <a:ext cx="2556024" cy="1022409"/>
      </dsp:txXfrm>
    </dsp:sp>
    <dsp:sp modelId="{7915DDFC-168C-4EEF-B82B-F70EC0DE2A2C}">
      <dsp:nvSpPr>
        <dsp:cNvPr id="0" name=""/>
        <dsp:cNvSpPr/>
      </dsp:nvSpPr>
      <dsp:spPr>
        <a:xfrm>
          <a:off x="5830356" y="1460115"/>
          <a:ext cx="2556024" cy="2854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>
              <a:latin typeface="Arial" panose="020B0604020202020204" pitchFamily="34" charset="0"/>
              <a:cs typeface="Arial" panose="020B0604020202020204" pitchFamily="34" charset="0"/>
            </a:rPr>
            <a:t>Основные обязанности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>
              <a:latin typeface="Arial" panose="020B0604020202020204" pitchFamily="34" charset="0"/>
              <a:cs typeface="Arial" panose="020B0604020202020204" pitchFamily="34" charset="0"/>
            </a:rPr>
            <a:t>Факультативные обязанности</a:t>
          </a:r>
        </a:p>
      </dsp:txBody>
      <dsp:txXfrm>
        <a:off x="5830356" y="1460115"/>
        <a:ext cx="2556024" cy="28548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671583C3-CA27-4496-BECA-C771D03A36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7987283-449F-49A3-9FA6-20B92A61CE8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3481F-6E72-4171-A9C8-98D56C39F96E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EB2E802-5847-4DA6-BAD8-A92EA4C57E2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830C92-6658-426B-8F97-72EB78E0A8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78250" y="942975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1C4CA1-B95C-48CD-AB14-2CAA4305D9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3388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E9510-8D81-4F7D-A3DD-ECD88FF9FF52}" type="datetimeFigureOut">
              <a:rPr lang="ru-RU" smtClean="0"/>
              <a:pPr/>
              <a:t>26.03.2025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CA9037-5C04-413C-AFF2-1B3777C3E5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290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Relationship Id="rId3" Type="http://schemas.openxmlformats.org/officeDocument/2006/relationships/image" Target="../media/image2.pn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emf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52F706F-AFAA-4FA6-90FD-A6042EEAC4E3}"/>
              </a:ext>
            </a:extLst>
          </p:cNvPr>
          <p:cNvSpPr/>
          <p:nvPr userDrawn="1"/>
        </p:nvSpPr>
        <p:spPr>
          <a:xfrm>
            <a:off x="0" y="1954612"/>
            <a:ext cx="10693400" cy="4058267"/>
          </a:xfrm>
          <a:prstGeom prst="rect">
            <a:avLst/>
          </a:prstGeom>
          <a:solidFill>
            <a:srgbClr val="2B314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358D1E9-CE0B-40E2-B7B4-0FA4354CB526}"/>
              </a:ext>
            </a:extLst>
          </p:cNvPr>
          <p:cNvSpPr/>
          <p:nvPr userDrawn="1"/>
        </p:nvSpPr>
        <p:spPr>
          <a:xfrm>
            <a:off x="0" y="3755251"/>
            <a:ext cx="151490" cy="133288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349F62CD-3B5C-4018-AC46-2285EBFB89E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67" y="679218"/>
            <a:ext cx="3127375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D512A90-7C52-4CB6-A385-FCF56ED6BF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811B1396-9D3B-4AEC-A3F5-32D25265EA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1784" y="3348583"/>
            <a:ext cx="9679452" cy="1915285"/>
          </a:xfrm>
        </p:spPr>
        <p:txBody>
          <a:bodyPr anchor="b">
            <a:normAutofit/>
          </a:bodyPr>
          <a:lstStyle>
            <a:lvl1pPr algn="ctr">
              <a:defRPr lang="ru-RU" sz="5500" b="1" kern="1200" dirty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algn="l" defTabSz="1043056" rtl="0" eaLnBrk="1" latinLnBrk="0" hangingPunct="1">
              <a:defRPr/>
            </a:pPr>
            <a:r>
              <a:rPr lang="ru-RU" dirty="0"/>
              <a:t>ОБРАЗЕЦ ЗАГОЛОВКА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EDFA97E-57D3-4908-B503-1A4CD5FEDBA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74666" y="5386216"/>
            <a:ext cx="9768578" cy="453716"/>
          </a:xfrm>
        </p:spPr>
        <p:txBody>
          <a:bodyPr anchor="b">
            <a:normAutofit/>
          </a:bodyPr>
          <a:lstStyle>
            <a:lvl1pPr marL="87313" indent="0">
              <a:buNone/>
              <a:defRPr sz="2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00521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9602" y="1885067"/>
            <a:ext cx="9223058" cy="3145275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9602" y="5060097"/>
            <a:ext cx="9223058" cy="1654026"/>
          </a:xfrm>
        </p:spPr>
        <p:txBody>
          <a:bodyPr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39114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822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17343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5645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19557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3468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273802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1291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061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35171" y="2012836"/>
            <a:ext cx="4544695" cy="47975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13534" y="2012836"/>
            <a:ext cx="4544695" cy="47975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26.03.2025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8500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402569"/>
            <a:ext cx="9223058" cy="146149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6565" y="1853560"/>
            <a:ext cx="4523809" cy="90840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36565" y="2761961"/>
            <a:ext cx="4523809" cy="40624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13534" y="1853560"/>
            <a:ext cx="4546088" cy="90840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13534" y="2761961"/>
            <a:ext cx="4546088" cy="40624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26.03.2025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3644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26.03.2025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52048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46088" y="1088683"/>
            <a:ext cx="5413534" cy="5373398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400"/>
            </a:lvl1pPr>
            <a:lvl2pPr marL="391146" indent="0">
              <a:buNone/>
              <a:defRPr sz="1200"/>
            </a:lvl2pPr>
            <a:lvl3pPr marL="782292" indent="0">
              <a:buNone/>
              <a:defRPr sz="1000"/>
            </a:lvl3pPr>
            <a:lvl4pPr marL="1173438" indent="0">
              <a:buNone/>
              <a:defRPr sz="900"/>
            </a:lvl4pPr>
            <a:lvl5pPr marL="1564584" indent="0">
              <a:buNone/>
              <a:defRPr sz="900"/>
            </a:lvl5pPr>
            <a:lvl6pPr marL="1955730" indent="0">
              <a:buNone/>
              <a:defRPr sz="900"/>
            </a:lvl6pPr>
            <a:lvl7pPr marL="2346876" indent="0">
              <a:buNone/>
              <a:defRPr sz="900"/>
            </a:lvl7pPr>
            <a:lvl8pPr marL="2738022" indent="0">
              <a:buNone/>
              <a:defRPr sz="900"/>
            </a:lvl8pPr>
            <a:lvl9pPr marL="312916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26.03.2025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4102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46088" y="1088683"/>
            <a:ext cx="5413534" cy="5373398"/>
          </a:xfrm>
        </p:spPr>
        <p:txBody>
          <a:bodyPr/>
          <a:lstStyle>
            <a:lvl1pPr marL="0" indent="0">
              <a:buNone/>
              <a:defRPr sz="2700"/>
            </a:lvl1pPr>
            <a:lvl2pPr marL="391146" indent="0">
              <a:buNone/>
              <a:defRPr sz="2400"/>
            </a:lvl2pPr>
            <a:lvl3pPr marL="782292" indent="0">
              <a:buNone/>
              <a:defRPr sz="2100"/>
            </a:lvl3pPr>
            <a:lvl4pPr marL="1173438" indent="0">
              <a:buNone/>
              <a:defRPr sz="1700"/>
            </a:lvl4pPr>
            <a:lvl5pPr marL="1564584" indent="0">
              <a:buNone/>
              <a:defRPr sz="1700"/>
            </a:lvl5pPr>
            <a:lvl6pPr marL="1955730" indent="0">
              <a:buNone/>
              <a:defRPr sz="1700"/>
            </a:lvl6pPr>
            <a:lvl7pPr marL="2346876" indent="0">
              <a:buNone/>
              <a:defRPr sz="1700"/>
            </a:lvl7pPr>
            <a:lvl8pPr marL="2738022" indent="0">
              <a:buNone/>
              <a:defRPr sz="1700"/>
            </a:lvl8pPr>
            <a:lvl9pPr marL="3129168" indent="0">
              <a:buNone/>
              <a:defRPr sz="17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400"/>
            </a:lvl1pPr>
            <a:lvl2pPr marL="391146" indent="0">
              <a:buNone/>
              <a:defRPr sz="1200"/>
            </a:lvl2pPr>
            <a:lvl3pPr marL="782292" indent="0">
              <a:buNone/>
              <a:defRPr sz="1000"/>
            </a:lvl3pPr>
            <a:lvl4pPr marL="1173438" indent="0">
              <a:buNone/>
              <a:defRPr sz="900"/>
            </a:lvl4pPr>
            <a:lvl5pPr marL="1564584" indent="0">
              <a:buNone/>
              <a:defRPr sz="900"/>
            </a:lvl5pPr>
            <a:lvl6pPr marL="1955730" indent="0">
              <a:buNone/>
              <a:defRPr sz="900"/>
            </a:lvl6pPr>
            <a:lvl7pPr marL="2346876" indent="0">
              <a:buNone/>
              <a:defRPr sz="900"/>
            </a:lvl7pPr>
            <a:lvl8pPr marL="2738022" indent="0">
              <a:buNone/>
              <a:defRPr sz="900"/>
            </a:lvl8pPr>
            <a:lvl9pPr marL="312916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26.03.2025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1765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5505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652465" y="402567"/>
            <a:ext cx="2305764" cy="64078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35172" y="402567"/>
            <a:ext cx="6783626" cy="640782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312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:\_DEN\_ПРОЕКТЫ\_МФПА\Университет СИНЕРГИЯ\презентации\Рисунок1.jpg">
            <a:extLst>
              <a:ext uri="{FF2B5EF4-FFF2-40B4-BE49-F238E27FC236}">
                <a16:creationId xmlns:a16="http://schemas.microsoft.com/office/drawing/2014/main" id="{04EA8244-8613-47EF-ADFF-CECBFAAFD3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725898" cy="756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2D85A3D9-8E6C-42BC-A646-80F2D6AECCC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77" y="1001906"/>
            <a:ext cx="2610490" cy="461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92507453-DF3E-4843-9C37-520D26E5A1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6766" y="2196455"/>
            <a:ext cx="9599868" cy="3807156"/>
          </a:xfrm>
        </p:spPr>
        <p:txBody>
          <a:bodyPr anchor="ctr">
            <a:normAutofit/>
          </a:bodyPr>
          <a:lstStyle>
            <a:lvl1pPr marL="0" algn="l" defTabSz="104305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5000" b="1" kern="1200" dirty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041802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3C1DD5A-7DBA-4220-B8D8-20048D0ABCE3}"/>
              </a:ext>
            </a:extLst>
          </p:cNvPr>
          <p:cNvSpPr/>
          <p:nvPr userDrawn="1"/>
        </p:nvSpPr>
        <p:spPr>
          <a:xfrm>
            <a:off x="0" y="1795828"/>
            <a:ext cx="10693400" cy="47931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CBA8602-5369-476D-B67C-4D459E2AD0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3" y="2919243"/>
            <a:ext cx="9824904" cy="3488816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94963" y="2124447"/>
            <a:ext cx="9824904" cy="421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36323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CBA8602-5369-476D-B67C-4D459E2AD0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3" y="2700511"/>
            <a:ext cx="9824904" cy="3707548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94963" y="2124447"/>
            <a:ext cx="9824904" cy="421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01116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38" name="Заголовок 1">
            <a:extLst>
              <a:ext uri="{FF2B5EF4-FFF2-40B4-BE49-F238E27FC236}">
                <a16:creationId xmlns:a16="http://schemas.microsoft.com/office/drawing/2014/main" id="{92BB8558-F0D2-4EE4-AD81-BEA8F86281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5C6B6E1A-7427-4160-A1D6-036AF3FE4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2" y="2141571"/>
            <a:ext cx="9824905" cy="442469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28352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212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24212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4" name="Объект 2">
            <a:extLst>
              <a:ext uri="{FF2B5EF4-FFF2-40B4-BE49-F238E27FC236}">
                <a16:creationId xmlns:a16="http://schemas.microsoft.com/office/drawing/2014/main" id="{A4523AE8-D259-411C-A6A2-3CD2D16943E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3741209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5" name="Текст 2">
            <a:extLst>
              <a:ext uri="{FF2B5EF4-FFF2-40B4-BE49-F238E27FC236}">
                <a16:creationId xmlns:a16="http://schemas.microsoft.com/office/drawing/2014/main" id="{2C6B67E9-E51A-4189-9E6F-B8FBB553E1FC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3741209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6" name="Объект 2">
            <a:extLst>
              <a:ext uri="{FF2B5EF4-FFF2-40B4-BE49-F238E27FC236}">
                <a16:creationId xmlns:a16="http://schemas.microsoft.com/office/drawing/2014/main" id="{D9E4D091-F7FD-4BCB-B863-BE189268567B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158207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7" name="Текст 2">
            <a:extLst>
              <a:ext uri="{FF2B5EF4-FFF2-40B4-BE49-F238E27FC236}">
                <a16:creationId xmlns:a16="http://schemas.microsoft.com/office/drawing/2014/main" id="{27AE658B-019B-4257-BC1E-5402C16CD9CF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7158207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8" name="Заголовок 1">
            <a:extLst>
              <a:ext uri="{FF2B5EF4-FFF2-40B4-BE49-F238E27FC236}">
                <a16:creationId xmlns:a16="http://schemas.microsoft.com/office/drawing/2014/main" id="{92BB8558-F0D2-4EE4-AD81-BEA8F86281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4" y="561291"/>
            <a:ext cx="9779870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345259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EB9B11F2-6547-4B66-9341-F3EB5FC81BDB}"/>
              </a:ext>
            </a:extLst>
          </p:cNvPr>
          <p:cNvSpPr/>
          <p:nvPr userDrawn="1"/>
        </p:nvSpPr>
        <p:spPr>
          <a:xfrm>
            <a:off x="7759261" y="2470407"/>
            <a:ext cx="2359400" cy="40903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8" name="object 3">
            <a:extLst>
              <a:ext uri="{FF2B5EF4-FFF2-40B4-BE49-F238E27FC236}">
                <a16:creationId xmlns:a16="http://schemas.microsoft.com/office/drawing/2014/main" id="{4C967A7A-8161-4185-84CA-97E80FC9B322}"/>
              </a:ext>
            </a:extLst>
          </p:cNvPr>
          <p:cNvSpPr/>
          <p:nvPr userDrawn="1"/>
        </p:nvSpPr>
        <p:spPr>
          <a:xfrm>
            <a:off x="7222" y="252239"/>
            <a:ext cx="125720" cy="1815708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Заголовок 1">
            <a:extLst>
              <a:ext uri="{FF2B5EF4-FFF2-40B4-BE49-F238E27FC236}">
                <a16:creationId xmlns:a16="http://schemas.microsoft.com/office/drawing/2014/main" id="{BDCE2DE8-E62B-4A34-8FC0-6B605B6B6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2355" y="1133896"/>
            <a:ext cx="9499375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31" name="Текст 2">
            <a:extLst>
              <a:ext uri="{FF2B5EF4-FFF2-40B4-BE49-F238E27FC236}">
                <a16:creationId xmlns:a16="http://schemas.microsoft.com/office/drawing/2014/main" id="{2B0BFA9E-BDB0-415B-8B27-5B6AB1518DB8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562355" y="489910"/>
            <a:ext cx="9499375" cy="276999"/>
          </a:xfrm>
        </p:spPr>
        <p:txBody>
          <a:bodyPr vert="horz" wrap="square" lIns="0" tIns="0" rIns="0" bIns="0" rtlCol="0" anchor="ctr">
            <a:spAutoFit/>
          </a:bodyPr>
          <a:lstStyle>
            <a:lvl1pPr>
              <a:defRPr lang="ru-RU" sz="2000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marL="0" lvl="0" defTabSz="914400">
              <a:spcBef>
                <a:spcPct val="0"/>
              </a:spcBef>
              <a:buNone/>
            </a:pPr>
            <a:r>
              <a:rPr lang="ru-RU" dirty="0"/>
              <a:t>ОБРАЗЕЦ ТЕКСТА</a:t>
            </a:r>
          </a:p>
        </p:txBody>
      </p:sp>
      <p:sp>
        <p:nvSpPr>
          <p:cNvPr id="42" name="Объект 2">
            <a:extLst>
              <a:ext uri="{FF2B5EF4-FFF2-40B4-BE49-F238E27FC236}">
                <a16:creationId xmlns:a16="http://schemas.microsoft.com/office/drawing/2014/main" id="{DDA1D208-AC82-41CD-AC19-AA520B2C2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691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3" name="Объект 2">
            <a:extLst>
              <a:ext uri="{FF2B5EF4-FFF2-40B4-BE49-F238E27FC236}">
                <a16:creationId xmlns:a16="http://schemas.microsoft.com/office/drawing/2014/main" id="{2CB3BD24-831A-4664-875C-E9C7FB7F8C36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3017334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4" name="Объект 2">
            <a:extLst>
              <a:ext uri="{FF2B5EF4-FFF2-40B4-BE49-F238E27FC236}">
                <a16:creationId xmlns:a16="http://schemas.microsoft.com/office/drawing/2014/main" id="{F8D3A8DA-DE38-47DD-9DD4-6DEB7240F645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5388977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EE8C385B-C208-4106-8613-8BC5223A3F5C}"/>
              </a:ext>
            </a:extLst>
          </p:cNvPr>
          <p:cNvSpPr/>
          <p:nvPr userDrawn="1"/>
        </p:nvSpPr>
        <p:spPr>
          <a:xfrm>
            <a:off x="648087" y="4846672"/>
            <a:ext cx="7043531" cy="5166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52" name="Текст 2">
            <a:extLst>
              <a:ext uri="{FF2B5EF4-FFF2-40B4-BE49-F238E27FC236}">
                <a16:creationId xmlns:a16="http://schemas.microsoft.com/office/drawing/2014/main" id="{7CEAFFC1-C332-47C7-9CFE-8FE0B3FD0457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7757731" y="2484487"/>
            <a:ext cx="2304000" cy="292598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4" name="Объект 2">
            <a:extLst>
              <a:ext uri="{FF2B5EF4-FFF2-40B4-BE49-F238E27FC236}">
                <a16:creationId xmlns:a16="http://schemas.microsoft.com/office/drawing/2014/main" id="{BDB58731-0025-45AA-B7E6-AE93EE2F2764}"/>
              </a:ext>
            </a:extLst>
          </p:cNvPr>
          <p:cNvSpPr>
            <a:spLocks noGrp="1"/>
          </p:cNvSpPr>
          <p:nvPr>
            <p:ph idx="24"/>
          </p:nvPr>
        </p:nvSpPr>
        <p:spPr>
          <a:xfrm>
            <a:off x="7759260" y="2945191"/>
            <a:ext cx="2311011" cy="3462867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8" name="Объект 2">
            <a:extLst>
              <a:ext uri="{FF2B5EF4-FFF2-40B4-BE49-F238E27FC236}">
                <a16:creationId xmlns:a16="http://schemas.microsoft.com/office/drawing/2014/main" id="{E9331FB5-268A-4AC3-A50C-029CFF37D9C2}"/>
              </a:ext>
            </a:extLst>
          </p:cNvPr>
          <p:cNvSpPr>
            <a:spLocks noGrp="1"/>
          </p:cNvSpPr>
          <p:nvPr>
            <p:ph idx="25"/>
          </p:nvPr>
        </p:nvSpPr>
        <p:spPr>
          <a:xfrm>
            <a:off x="665571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9" name="Объект 2">
            <a:extLst>
              <a:ext uri="{FF2B5EF4-FFF2-40B4-BE49-F238E27FC236}">
                <a16:creationId xmlns:a16="http://schemas.microsoft.com/office/drawing/2014/main" id="{073B8669-4C3C-4E00-85DA-6D255EE3B472}"/>
              </a:ext>
            </a:extLst>
          </p:cNvPr>
          <p:cNvSpPr>
            <a:spLocks noGrp="1"/>
          </p:cNvSpPr>
          <p:nvPr>
            <p:ph idx="26"/>
          </p:nvPr>
        </p:nvSpPr>
        <p:spPr>
          <a:xfrm>
            <a:off x="3037214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0" name="Объект 2">
            <a:extLst>
              <a:ext uri="{FF2B5EF4-FFF2-40B4-BE49-F238E27FC236}">
                <a16:creationId xmlns:a16="http://schemas.microsoft.com/office/drawing/2014/main" id="{6D28D3A1-3506-42DA-8E0C-5D900B154BFB}"/>
              </a:ext>
            </a:extLst>
          </p:cNvPr>
          <p:cNvSpPr>
            <a:spLocks noGrp="1"/>
          </p:cNvSpPr>
          <p:nvPr>
            <p:ph idx="27"/>
          </p:nvPr>
        </p:nvSpPr>
        <p:spPr>
          <a:xfrm>
            <a:off x="5408857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21439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6675" y="1237457"/>
            <a:ext cx="8020050" cy="2632440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6675" y="3971414"/>
            <a:ext cx="8020050" cy="1825554"/>
          </a:xfrm>
        </p:spPr>
        <p:txBody>
          <a:bodyPr/>
          <a:lstStyle>
            <a:lvl1pPr marL="0" indent="0" algn="ctr">
              <a:buNone/>
              <a:defRPr sz="2100"/>
            </a:lvl1pPr>
            <a:lvl2pPr marL="391146" indent="0" algn="ctr">
              <a:buNone/>
              <a:defRPr sz="1700"/>
            </a:lvl2pPr>
            <a:lvl3pPr marL="782292" indent="0" algn="ctr">
              <a:buNone/>
              <a:defRPr sz="1500"/>
            </a:lvl3pPr>
            <a:lvl4pPr marL="1173438" indent="0" algn="ctr">
              <a:buNone/>
              <a:defRPr sz="1400"/>
            </a:lvl4pPr>
            <a:lvl5pPr marL="1564584" indent="0" algn="ctr">
              <a:buNone/>
              <a:defRPr sz="1400"/>
            </a:lvl5pPr>
            <a:lvl6pPr marL="1955730" indent="0" algn="ctr">
              <a:buNone/>
              <a:defRPr sz="1400"/>
            </a:lvl6pPr>
            <a:lvl7pPr marL="2346876" indent="0" algn="ctr">
              <a:buNone/>
              <a:defRPr sz="1400"/>
            </a:lvl7pPr>
            <a:lvl8pPr marL="2738022" indent="0" algn="ctr">
              <a:buNone/>
              <a:defRPr sz="1400"/>
            </a:lvl8pPr>
            <a:lvl9pPr marL="3129168" indent="0" algn="ctr">
              <a:buNone/>
              <a:defRPr sz="14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812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5265" y="280935"/>
            <a:ext cx="1512396" cy="27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7451590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171" y="402569"/>
            <a:ext cx="9223058" cy="1461495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5171" y="2012836"/>
            <a:ext cx="9223058" cy="4797552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35171" y="7008172"/>
            <a:ext cx="240601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9B0CA2-EE7C-4F21-BC99-1B7BC45BB5BA}" type="datetimeFigureOut">
              <a:rPr lang="ru-RU" smtClean="0"/>
              <a:pPr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542189" y="7008172"/>
            <a:ext cx="3609023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552214" y="7008172"/>
            <a:ext cx="240601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932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5" r:id="rId2"/>
    <p:sldLayoutId id="2147483719" r:id="rId3"/>
    <p:sldLayoutId id="2147483739" r:id="rId4"/>
    <p:sldLayoutId id="2147483736" r:id="rId5"/>
    <p:sldLayoutId id="2147483738" r:id="rId6"/>
    <p:sldLayoutId id="2147483737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20" r:id="rId14"/>
    <p:sldLayoutId id="2147483721" r:id="rId15"/>
    <p:sldLayoutId id="2147483722" r:id="rId16"/>
    <p:sldLayoutId id="2147483723" r:id="rId17"/>
  </p:sldLayoutIdLst>
  <p:txStyles>
    <p:titleStyle>
      <a:lvl1pPr algn="l" defTabSz="782292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5573" indent="-195573" algn="l" defTabSz="782292" rtl="0" eaLnBrk="1" latinLnBrk="0" hangingPunct="1">
        <a:lnSpc>
          <a:spcPct val="90000"/>
        </a:lnSpc>
        <a:spcBef>
          <a:spcPts val="856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86719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77865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11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60157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51303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542449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933595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324741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91146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82292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73438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64584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55730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46876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38022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29168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diagramData" Target="../diagrams/data1.xml"/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diagramData" Target="../diagrams/data2.xml"/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7" Type="http://schemas.openxmlformats.org/officeDocument/2006/relationships/image" Target="../media/image5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diagramData" Target="../diagrams/data3.xml"/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AEBF47-2662-48D1-B238-FBEE452D28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5790" y="3924647"/>
            <a:ext cx="9679452" cy="2203317"/>
          </a:xfrm>
        </p:spPr>
        <p:txBody>
          <a:bodyPr>
            <a:normAutofit fontScale="90000"/>
          </a:bodyPr>
          <a:lstStyle/>
          <a:p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/>
              <a:t>ОТЧЕТ </a:t>
            </a:r>
            <a:br>
              <a:rPr lang="ru-RU" sz="2100" dirty="0"/>
            </a:br>
            <a:r>
              <a:rPr lang="ru-RU" sz="2100" dirty="0"/>
              <a:t>о прохождении учебной практики</a:t>
            </a:r>
            <a:br>
              <a:rPr lang="ru-RU" sz="2100" dirty="0"/>
            </a:br>
            <a:r>
              <a:rPr lang="ru-RU" sz="2100" dirty="0"/>
              <a:t> </a:t>
            </a:r>
            <a:br>
              <a:rPr lang="ru-RU" sz="2100" dirty="0"/>
            </a:br>
            <a:r>
              <a:rPr lang="ru-RU" sz="2100" dirty="0"/>
              <a:t>по профессиональному модулю </a:t>
            </a:r>
            <a:br>
              <a:rPr lang="ru-RU" sz="2100" dirty="0"/>
            </a:br>
            <a:r>
              <a:rPr lang="ru-RU" sz="2100" dirty="0"/>
              <a:t>ПМ.01 Обеспечение реализации прав граждан в сфере пенсионного обеспечения и социальной защиты </a:t>
            </a:r>
            <a:br>
              <a:rPr lang="ru-RU" sz="2100" dirty="0"/>
            </a:br>
            <a:r>
              <a:rPr lang="ru-RU" sz="2100" dirty="0"/>
              <a:t>в период с «___» __________ 20__ г. по «___» __________ 20__ г. </a:t>
            </a:r>
            <a:br>
              <a:rPr lang="ru-RU" sz="21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Специальность 40.02.01 Право и организация социального обеспечения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8EC7E33D-1387-4B56-A695-F4C72A50F4EE}"/>
              </a:ext>
            </a:extLst>
          </p:cNvPr>
          <p:cNvSpPr txBox="1">
            <a:spLocks/>
          </p:cNvSpPr>
          <p:nvPr/>
        </p:nvSpPr>
        <p:spPr bwMode="auto">
          <a:xfrm>
            <a:off x="426967" y="5980906"/>
            <a:ext cx="8712968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ФИО обучающегося</a:t>
            </a:r>
            <a:r>
              <a:rPr kumimoji="0" lang="ru-RU" alt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: </a:t>
            </a:r>
            <a:r>
              <a:rPr lang="ru-RU" altLang="ru-RU" sz="2400" dirty="0">
                <a:solidFill>
                  <a:srgbClr val="FF0000"/>
                </a:solidFill>
                <a:latin typeface="Calibri"/>
              </a:rPr>
              <a:t>____________________________________</a:t>
            </a: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altLang="ru-RU" sz="2400" dirty="0">
                <a:solidFill>
                  <a:srgbClr val="FF0000"/>
                </a:solidFill>
                <a:latin typeface="Calibri"/>
              </a:rPr>
              <a:t>Группа: _______________________________________________</a:t>
            </a:r>
          </a:p>
          <a:p>
            <a:pPr lvl="0" algn="l" defTabSz="914400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kumimoji="0" lang="ru-RU" alt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ФИО Руководителя: </a:t>
            </a:r>
            <a:r>
              <a:rPr lang="ru-RU" altLang="ru-RU" sz="2200" dirty="0">
                <a:solidFill>
                  <a:srgbClr val="FF0000"/>
                </a:solidFill>
                <a:latin typeface="Arial" charset="0"/>
              </a:rPr>
              <a:t> ___________________________________</a:t>
            </a: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22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ru-RU" sz="1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ru-RU" sz="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A02C01-F3A7-4DE2-9DF2-AD08FA4829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516" y="1980431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АВТОНОМНАЯ НЕКОММЕРЧЕСКАЯ ОРГАНИЗАЦИЯ ВЫСШЕГО ОБРАЗОВАНИЯ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«МОСКОВСКИЙ </a:t>
            </a:r>
            <a:r>
              <a:rPr lang="ru-RU" altLang="ru-RU" sz="1400" b="1" dirty="0" smtClean="0">
                <a:solidFill>
                  <a:prstClr val="white"/>
                </a:solidFill>
                <a:latin typeface="Arial" charset="0"/>
              </a:rPr>
              <a:t>УНИВЕРСИТЕТ </a:t>
            </a: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«СИНЕРГИЯ» 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Юридический факультет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Кафедра Правового регулирования бизнеса и гражданского судопроизводства</a:t>
            </a:r>
          </a:p>
        </p:txBody>
      </p:sp>
    </p:spTree>
    <p:extLst>
      <p:ext uri="{BB962C8B-B14F-4D97-AF65-F5344CB8AC3E}">
        <p14:creationId xmlns:p14="http://schemas.microsoft.com/office/powerpoint/2010/main" val="35038889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172" y="324247"/>
            <a:ext cx="9687193" cy="1163395"/>
          </a:xfrm>
        </p:spPr>
        <p:txBody>
          <a:bodyPr/>
          <a:lstStyle/>
          <a:p>
            <a:r>
              <a:rPr lang="ru-RU" sz="2800" dirty="0"/>
              <a:t>Перечень нормативно-правовых актов </a:t>
            </a:r>
            <a:br>
              <a:rPr lang="ru-RU" sz="2800" dirty="0"/>
            </a:br>
            <a:r>
              <a:rPr lang="ru-RU" sz="2800" dirty="0"/>
              <a:t>в сфере пенсионного обеспечения и социальной защиты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708878514"/>
              </p:ext>
            </p:extLst>
          </p:nvPr>
        </p:nvGraphicFramePr>
        <p:xfrm>
          <a:off x="1746300" y="1908423"/>
          <a:ext cx="7128933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867859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554" y="180231"/>
            <a:ext cx="9687193" cy="1551194"/>
          </a:xfrm>
        </p:spPr>
        <p:txBody>
          <a:bodyPr/>
          <a:lstStyle/>
          <a:p>
            <a:r>
              <a:rPr lang="ru-RU" sz="2800" dirty="0"/>
              <a:t>Способы информирования граждан и должностных лиц об изменениях в области пенсионного обеспечения и социальной защиты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7554" y="2124447"/>
            <a:ext cx="8856984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Перечислить и описать способы информирования граждан:</a:t>
            </a:r>
          </a:p>
          <a:p>
            <a:pPr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marL="457200" indent="-457200" algn="just"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marL="457200" indent="-457200" algn="just"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6962188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156" y="241148"/>
            <a:ext cx="9975225" cy="1163395"/>
          </a:xfrm>
        </p:spPr>
        <p:txBody>
          <a:bodyPr/>
          <a:lstStyle/>
          <a:p>
            <a:r>
              <a:rPr lang="ru-RU" sz="2800" dirty="0"/>
              <a:t>Кодекс профессиональной этики специалиста органов и учреждений социальной защиты населения, органов Социального фонда РФ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997079556"/>
              </p:ext>
            </p:extLst>
          </p:nvPr>
        </p:nvGraphicFramePr>
        <p:xfrm>
          <a:off x="1782233" y="2015349"/>
          <a:ext cx="7128933" cy="51496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95641" y="2829572"/>
            <a:ext cx="1902117" cy="1902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4531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164" y="451655"/>
            <a:ext cx="9687193" cy="775597"/>
          </a:xfrm>
        </p:spPr>
        <p:txBody>
          <a:bodyPr/>
          <a:lstStyle/>
          <a:p>
            <a:r>
              <a:rPr lang="ru-RU" sz="2800" dirty="0"/>
              <a:t>Перечень нормативных правовых актов в сфере противодействия коррупции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3103" y="2628503"/>
            <a:ext cx="8856984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Первый НПА</a:t>
            </a:r>
          </a:p>
          <a:p>
            <a:pPr marL="457200" indent="-457200">
              <a:buFont typeface="+mj-lt"/>
              <a:buAutoNum type="arabicPeriod"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Второй НПА</a:t>
            </a:r>
          </a:p>
          <a:p>
            <a:pPr marL="457200" indent="-457200">
              <a:buFont typeface="+mj-lt"/>
              <a:buAutoNum type="arabicPeriod"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Третий НПА</a:t>
            </a:r>
          </a:p>
        </p:txBody>
      </p:sp>
    </p:spTree>
    <p:extLst>
      <p:ext uri="{BB962C8B-B14F-4D97-AF65-F5344CB8AC3E}">
        <p14:creationId xmlns:p14="http://schemas.microsoft.com/office/powerpoint/2010/main" val="6066640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125018"/>
            <a:ext cx="9687193" cy="1440394"/>
          </a:xfrm>
        </p:spPr>
        <p:txBody>
          <a:bodyPr/>
          <a:lstStyle/>
          <a:p>
            <a:r>
              <a:rPr lang="ru-RU" sz="2800" dirty="0"/>
              <a:t>Схема структуры территориального отделения Социального фонда РФ и/ или органа социальной защиты </a:t>
            </a:r>
            <a:r>
              <a:rPr lang="ru-RU" sz="2000" dirty="0"/>
              <a:t>(в соответствии с местом прохождения практики)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4199" y="2844527"/>
            <a:ext cx="1905000" cy="1905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90315" y="5148783"/>
            <a:ext cx="6912768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Нарисовать схему структуры территориального отделения Социального фонда и/ или органа социальной защиты</a:t>
            </a:r>
          </a:p>
        </p:txBody>
      </p:sp>
    </p:spTree>
    <p:extLst>
      <p:ext uri="{BB962C8B-B14F-4D97-AF65-F5344CB8AC3E}">
        <p14:creationId xmlns:p14="http://schemas.microsoft.com/office/powerpoint/2010/main" val="19441065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164" y="241148"/>
            <a:ext cx="9687193" cy="1163395"/>
          </a:xfrm>
        </p:spPr>
        <p:txBody>
          <a:bodyPr/>
          <a:lstStyle/>
          <a:p>
            <a:r>
              <a:rPr lang="ru-RU" sz="2800" dirty="0"/>
              <a:t>Схема обязанностей должностных лиц отдела, в который обучающийся (практикант) распределен для прохождения практики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875064695"/>
              </p:ext>
            </p:extLst>
          </p:nvPr>
        </p:nvGraphicFramePr>
        <p:xfrm>
          <a:off x="882204" y="2052439"/>
          <a:ext cx="8389002" cy="47526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273338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015" y="180231"/>
            <a:ext cx="9687193" cy="1551194"/>
          </a:xfrm>
        </p:spPr>
        <p:txBody>
          <a:bodyPr/>
          <a:lstStyle/>
          <a:p>
            <a:r>
              <a:rPr lang="ru-RU" sz="2800" dirty="0"/>
              <a:t>Порядок назначения, определения, перерасчета, индексации, корректировки, выплат пенсий по государственному пенсионному обеспечению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0156" y="2052439"/>
            <a:ext cx="9433048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Описать порядок назначения, определения, перерасчета, индексации, корректировки, выплат пенсии по государственному пенсионному обеспечению в России</a:t>
            </a:r>
          </a:p>
        </p:txBody>
      </p:sp>
    </p:spTree>
    <p:extLst>
      <p:ext uri="{BB962C8B-B14F-4D97-AF65-F5344CB8AC3E}">
        <p14:creationId xmlns:p14="http://schemas.microsoft.com/office/powerpoint/2010/main" val="32298245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263517"/>
            <a:ext cx="9687193" cy="1163395"/>
          </a:xfrm>
        </p:spPr>
        <p:txBody>
          <a:bodyPr/>
          <a:lstStyle/>
          <a:p>
            <a:r>
              <a:rPr lang="ru-RU" sz="2800" dirty="0"/>
              <a:t>Особенности расчета стажа государственной гражданской службы для получения пенсии </a:t>
            </a:r>
            <a:br>
              <a:rPr lang="ru-RU" sz="2800" dirty="0"/>
            </a:br>
            <a:r>
              <a:rPr lang="ru-RU" sz="2800" dirty="0"/>
              <a:t>за выслугу лет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2673" y="2052439"/>
            <a:ext cx="949454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Описать особенности расчета стажа государственной гражданской службы для получения пенсии за выслугу лет</a:t>
            </a:r>
          </a:p>
        </p:txBody>
      </p:sp>
    </p:spTree>
    <p:extLst>
      <p:ext uri="{BB962C8B-B14F-4D97-AF65-F5344CB8AC3E}">
        <p14:creationId xmlns:p14="http://schemas.microsoft.com/office/powerpoint/2010/main" val="7819800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457416"/>
            <a:ext cx="9687193" cy="775597"/>
          </a:xfrm>
        </p:spPr>
        <p:txBody>
          <a:bodyPr/>
          <a:lstStyle/>
          <a:p>
            <a:r>
              <a:rPr lang="ru-RU" sz="2800" dirty="0"/>
              <a:t>Особенности расчета страхового стажа работника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2673" y="2268463"/>
            <a:ext cx="956012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Описать особенности расчета страхового стажа работника</a:t>
            </a:r>
          </a:p>
        </p:txBody>
      </p:sp>
    </p:spTree>
    <p:extLst>
      <p:ext uri="{BB962C8B-B14F-4D97-AF65-F5344CB8AC3E}">
        <p14:creationId xmlns:p14="http://schemas.microsoft.com/office/powerpoint/2010/main" val="28083102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164" y="412863"/>
            <a:ext cx="9687193" cy="775597"/>
          </a:xfrm>
        </p:spPr>
        <p:txBody>
          <a:bodyPr/>
          <a:lstStyle/>
          <a:p>
            <a:r>
              <a:rPr lang="ru-RU" sz="2800" dirty="0"/>
              <a:t>Образцы документов, подтверждающих страховой стаж (выслугу лет)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6900" y="2970187"/>
            <a:ext cx="1905000" cy="1905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28" y="2957264"/>
            <a:ext cx="1905000" cy="1905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2564" y="2957264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609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651316"/>
            <a:ext cx="9687193" cy="387798"/>
          </a:xfrm>
        </p:spPr>
        <p:txBody>
          <a:bodyPr/>
          <a:lstStyle/>
          <a:p>
            <a:r>
              <a:rPr lang="ru-RU" sz="2800" dirty="0"/>
              <a:t>Содержание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7232" y="2268463"/>
            <a:ext cx="1036915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" indent="-400050">
              <a:buAutoNum type="romanUcPeriod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Инструктаж по технике безопасности и охране труда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II. Нормативно-правовая база, регламентирующая реализацию прав граждан в сфере пенсионного обеспечения и социальной защиты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III. Общая характеристика деятельности органов Фонда пенсионного и социального страхования РФ (далее – Социального фонда РФ) и социальной защиты</a:t>
            </a:r>
          </a:p>
          <a:p>
            <a:pPr marL="400050" indent="-400050">
              <a:buAutoNum type="romanUcPeriod"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IV.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Экспериментально-практическая работа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V.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Результаты систематизации материалов по практике</a:t>
            </a:r>
          </a:p>
        </p:txBody>
      </p:sp>
    </p:spTree>
    <p:extLst>
      <p:ext uri="{BB962C8B-B14F-4D97-AF65-F5344CB8AC3E}">
        <p14:creationId xmlns:p14="http://schemas.microsoft.com/office/powerpoint/2010/main" val="23205647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457416"/>
            <a:ext cx="9687193" cy="775597"/>
          </a:xfrm>
        </p:spPr>
        <p:txBody>
          <a:bodyPr/>
          <a:lstStyle/>
          <a:p>
            <a:r>
              <a:rPr lang="ru-RU" sz="2800" dirty="0"/>
              <a:t>Проект заявления на получение страховой пенсии по старости</a:t>
            </a:r>
            <a:endParaRPr lang="ru-RU" sz="2800" b="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5641" y="2829572"/>
            <a:ext cx="1902117" cy="1902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4971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263517"/>
            <a:ext cx="9687193" cy="1163395"/>
          </a:xfrm>
        </p:spPr>
        <p:txBody>
          <a:bodyPr/>
          <a:lstStyle/>
          <a:p>
            <a:r>
              <a:rPr lang="ru-RU" sz="2800" dirty="0"/>
              <a:t>Порядок назначения, определения, перерасчета, индексации, корректировки пенсии по инвалидности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2673" y="2052439"/>
            <a:ext cx="949454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Описать порядок назначения, определения, перерасчета, индексации, корректировки пенсии по инвалидности</a:t>
            </a:r>
          </a:p>
        </p:txBody>
      </p:sp>
    </p:spTree>
    <p:extLst>
      <p:ext uri="{BB962C8B-B14F-4D97-AF65-F5344CB8AC3E}">
        <p14:creationId xmlns:p14="http://schemas.microsoft.com/office/powerpoint/2010/main" val="17445743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07" y="180231"/>
            <a:ext cx="9687193" cy="1551194"/>
          </a:xfrm>
        </p:spPr>
        <p:txBody>
          <a:bodyPr/>
          <a:lstStyle/>
          <a:p>
            <a:r>
              <a:rPr lang="ru-RU" sz="2800" dirty="0"/>
              <a:t>Порядок назначения, определения, перерасчета, индексации, корректировки страховой пенсии по случаю потери кормильца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2673" y="2052439"/>
            <a:ext cx="949454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Описать порядок назначения, определения, перерасчета, индексации, корректировки пенсии по случаю потери кормильца</a:t>
            </a:r>
          </a:p>
        </p:txBody>
      </p:sp>
    </p:spTree>
    <p:extLst>
      <p:ext uri="{BB962C8B-B14F-4D97-AF65-F5344CB8AC3E}">
        <p14:creationId xmlns:p14="http://schemas.microsoft.com/office/powerpoint/2010/main" val="35737674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457416"/>
            <a:ext cx="9687193" cy="775597"/>
          </a:xfrm>
        </p:spPr>
        <p:txBody>
          <a:bodyPr/>
          <a:lstStyle/>
          <a:p>
            <a:r>
              <a:rPr lang="ru-RU" sz="2800" dirty="0"/>
              <a:t>Шаблон заявления для получения пенсии по случаю потери кормильца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6540" y="2916535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1383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457416"/>
            <a:ext cx="9687193" cy="775597"/>
          </a:xfrm>
        </p:spPr>
        <p:txBody>
          <a:bodyPr/>
          <a:lstStyle/>
          <a:p>
            <a:r>
              <a:rPr lang="ru-RU" sz="2800" dirty="0"/>
              <a:t>Особенности начисления социальной пенсии в Российской Федерации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2673" y="2052439"/>
            <a:ext cx="949454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Описать особенности начисления социальной пенсии в Российской Федерации</a:t>
            </a:r>
          </a:p>
        </p:txBody>
      </p:sp>
    </p:spTree>
    <p:extLst>
      <p:ext uri="{BB962C8B-B14F-4D97-AF65-F5344CB8AC3E}">
        <p14:creationId xmlns:p14="http://schemas.microsoft.com/office/powerpoint/2010/main" val="7735261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263517"/>
            <a:ext cx="9687193" cy="1163395"/>
          </a:xfrm>
        </p:spPr>
        <p:txBody>
          <a:bodyPr/>
          <a:lstStyle/>
          <a:p>
            <a:r>
              <a:rPr lang="ru-RU" sz="2800" dirty="0"/>
              <a:t>Особенности начисления пенсии </a:t>
            </a:r>
            <a:br>
              <a:rPr lang="ru-RU" sz="2800" dirty="0"/>
            </a:br>
            <a:r>
              <a:rPr lang="ru-RU" sz="2800" dirty="0"/>
              <a:t>по государственному пенсионному </a:t>
            </a:r>
            <a:br>
              <a:rPr lang="ru-RU" sz="2800" dirty="0"/>
            </a:br>
            <a:r>
              <a:rPr lang="ru-RU" sz="2800" dirty="0"/>
              <a:t>обеспечению в РФ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0156" y="2052439"/>
            <a:ext cx="94330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Описать особенности начисления пенсии по государственному пенсионному обеспечению в Российской Федерации</a:t>
            </a:r>
          </a:p>
        </p:txBody>
      </p:sp>
    </p:spTree>
    <p:extLst>
      <p:ext uri="{BB962C8B-B14F-4D97-AF65-F5344CB8AC3E}">
        <p14:creationId xmlns:p14="http://schemas.microsoft.com/office/powerpoint/2010/main" val="13780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156" y="224539"/>
            <a:ext cx="9687193" cy="1384995"/>
          </a:xfrm>
        </p:spPr>
        <p:txBody>
          <a:bodyPr/>
          <a:lstStyle/>
          <a:p>
            <a:r>
              <a:rPr lang="ru-RU" sz="2000" dirty="0"/>
              <a:t>Предложения и рекомендации на основе сравнения </a:t>
            </a:r>
            <a:br>
              <a:rPr lang="ru-RU" sz="2000" dirty="0"/>
            </a:br>
            <a:r>
              <a:rPr lang="ru-RU" sz="2000" dirty="0"/>
              <a:t>с пройденным по профессиональному модулю </a:t>
            </a:r>
            <a:br>
              <a:rPr lang="ru-RU" sz="2000" dirty="0"/>
            </a:br>
            <a:r>
              <a:rPr lang="ru-RU" sz="2000" dirty="0"/>
              <a:t>ПМ.01 Обеспечение реализации прав граждан в сфере пенсионного обеспечения и социальной защиты </a:t>
            </a:r>
            <a:br>
              <a:rPr lang="ru-RU" sz="2000" dirty="0"/>
            </a:br>
            <a:r>
              <a:rPr lang="ru-RU" sz="2000" dirty="0"/>
              <a:t>теоретическим материалом</a:t>
            </a:r>
            <a:endParaRPr lang="ru-RU" sz="2000" dirty="0"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0156" y="2268463"/>
            <a:ext cx="9577064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marL="457200" indent="-457200" algn="just"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marL="457200" indent="-457200" algn="just"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087025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457416"/>
            <a:ext cx="9687193" cy="775597"/>
          </a:xfrm>
        </p:spPr>
        <p:txBody>
          <a:bodyPr/>
          <a:lstStyle/>
          <a:p>
            <a:r>
              <a:rPr lang="ru-RU" sz="2800" dirty="0"/>
              <a:t>Правила техники безопасности в организации – месте прохождения практики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2672" y="2124447"/>
            <a:ext cx="96871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Описать правила техники безопасности в организации – месте прохождения практики</a:t>
            </a:r>
          </a:p>
        </p:txBody>
      </p:sp>
    </p:spTree>
    <p:extLst>
      <p:ext uri="{BB962C8B-B14F-4D97-AF65-F5344CB8AC3E}">
        <p14:creationId xmlns:p14="http://schemas.microsoft.com/office/powerpoint/2010/main" val="613070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102" y="435046"/>
            <a:ext cx="9687193" cy="775597"/>
          </a:xfrm>
        </p:spPr>
        <p:txBody>
          <a:bodyPr/>
          <a:lstStyle/>
          <a:p>
            <a:r>
              <a:rPr lang="ru-RU" sz="2800" dirty="0"/>
              <a:t>Наименование места прохождения практики, местонахождение, фото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5641" y="2829572"/>
            <a:ext cx="1902117" cy="190211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30276" y="5940871"/>
            <a:ext cx="784887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Название организации, местонахождение</a:t>
            </a:r>
          </a:p>
        </p:txBody>
      </p:sp>
    </p:spTree>
    <p:extLst>
      <p:ext uri="{BB962C8B-B14F-4D97-AF65-F5344CB8AC3E}">
        <p14:creationId xmlns:p14="http://schemas.microsoft.com/office/powerpoint/2010/main" val="19833635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263517"/>
            <a:ext cx="9687193" cy="1163395"/>
          </a:xfrm>
        </p:spPr>
        <p:txBody>
          <a:bodyPr/>
          <a:lstStyle/>
          <a:p>
            <a:r>
              <a:rPr lang="ru-RU" sz="2800" dirty="0"/>
              <a:t>Правила поведения обучающихся в месте прохождения практики и требования к внешнему виду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2672" y="2124447"/>
            <a:ext cx="96385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Описать правила поведения обучающихся в месте прохождения практики и требования к внешнему виду</a:t>
            </a:r>
          </a:p>
        </p:txBody>
      </p:sp>
    </p:spTree>
    <p:extLst>
      <p:ext uri="{BB962C8B-B14F-4D97-AF65-F5344CB8AC3E}">
        <p14:creationId xmlns:p14="http://schemas.microsoft.com/office/powerpoint/2010/main" val="3849479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263517"/>
            <a:ext cx="9687193" cy="1163395"/>
          </a:xfrm>
        </p:spPr>
        <p:txBody>
          <a:bodyPr/>
          <a:lstStyle/>
          <a:p>
            <a:r>
              <a:rPr lang="ru-RU" sz="2800" dirty="0"/>
              <a:t>Правила поведения обучающихся в месте прохождения практики и требования к внешнему виду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5641" y="2829572"/>
            <a:ext cx="1902117" cy="19021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30276" y="5940871"/>
            <a:ext cx="784887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Пример надлежащего внешнего вида</a:t>
            </a:r>
          </a:p>
        </p:txBody>
      </p:sp>
    </p:spTree>
    <p:extLst>
      <p:ext uri="{BB962C8B-B14F-4D97-AF65-F5344CB8AC3E}">
        <p14:creationId xmlns:p14="http://schemas.microsoft.com/office/powerpoint/2010/main" val="11788492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457417"/>
            <a:ext cx="9687193" cy="775597"/>
          </a:xfrm>
        </p:spPr>
        <p:txBody>
          <a:bodyPr/>
          <a:lstStyle/>
          <a:p>
            <a:r>
              <a:rPr lang="ru-RU" sz="2800" dirty="0"/>
              <a:t>Перечень обязанностей в месте прохождения практики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2673" y="2124447"/>
            <a:ext cx="949454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Описать перечень обязанностей обучающегося при прохождении практики</a:t>
            </a:r>
          </a:p>
        </p:txBody>
      </p:sp>
    </p:spTree>
    <p:extLst>
      <p:ext uri="{BB962C8B-B14F-4D97-AF65-F5344CB8AC3E}">
        <p14:creationId xmlns:p14="http://schemas.microsoft.com/office/powerpoint/2010/main" val="42113276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651316"/>
            <a:ext cx="9687193" cy="387798"/>
          </a:xfrm>
        </p:spPr>
        <p:txBody>
          <a:bodyPr/>
          <a:lstStyle/>
          <a:p>
            <a:r>
              <a:rPr lang="ru-RU" sz="2800" dirty="0"/>
              <a:t>График работы и выходные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0156" y="2124447"/>
            <a:ext cx="885698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Описать график работы в организации</a:t>
            </a:r>
          </a:p>
        </p:txBody>
      </p:sp>
    </p:spTree>
    <p:extLst>
      <p:ext uri="{BB962C8B-B14F-4D97-AF65-F5344CB8AC3E}">
        <p14:creationId xmlns:p14="http://schemas.microsoft.com/office/powerpoint/2010/main" val="16171663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457417"/>
            <a:ext cx="9687193" cy="775597"/>
          </a:xfrm>
        </p:spPr>
        <p:txBody>
          <a:bodyPr/>
          <a:lstStyle/>
          <a:p>
            <a:r>
              <a:rPr lang="ru-RU" sz="2800" dirty="0"/>
              <a:t>Пропускной режим и доступ к данным в организации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4852" y="2772519"/>
            <a:ext cx="1905000" cy="1905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54212" y="3132559"/>
            <a:ext cx="55446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Описать пропускной режим и режим доступа к данным в организации </a:t>
            </a:r>
          </a:p>
        </p:txBody>
      </p:sp>
    </p:spTree>
    <p:extLst>
      <p:ext uri="{BB962C8B-B14F-4D97-AF65-F5344CB8AC3E}">
        <p14:creationId xmlns:p14="http://schemas.microsoft.com/office/powerpoint/2010/main" val="3032584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_шаблончик A4 (1)" id="{CECEB147-F7F0-4995-89D0-2FD57D90FCEB}" vid="{306AE4ED-CFFA-434E-A652-8353525159A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презентация_шаблончик A4 (1)</Template>
  <TotalTime>1955</TotalTime>
  <Words>538</Words>
  <Application>Microsoft Office PowerPoint</Application>
  <PresentationFormat>Произвольный</PresentationFormat>
  <Paragraphs>87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Arial</vt:lpstr>
      <vt:lpstr>Arial Black</vt:lpstr>
      <vt:lpstr>Calibri</vt:lpstr>
      <vt:lpstr>Calibri Light</vt:lpstr>
      <vt:lpstr>Тема Office</vt:lpstr>
      <vt:lpstr>   ОТЧЕТ  о прохождении учебной практики   по профессиональному модулю  ПМ.01 Обеспечение реализации прав граждан в сфере пенсионного обеспечения и социальной защиты  в период с «___» __________ 20__ г. по «___» __________ 20__ г.   Специальность 40.02.01 Право и организация социального обеспечения </vt:lpstr>
      <vt:lpstr>Содержание</vt:lpstr>
      <vt:lpstr>Правила техники безопасности в организации – месте прохождения практики</vt:lpstr>
      <vt:lpstr>Наименование места прохождения практики, местонахождение, фото</vt:lpstr>
      <vt:lpstr>Правила поведения обучающихся в месте прохождения практики и требования к внешнему виду</vt:lpstr>
      <vt:lpstr>Правила поведения обучающихся в месте прохождения практики и требования к внешнему виду</vt:lpstr>
      <vt:lpstr>Перечень обязанностей в месте прохождения практики</vt:lpstr>
      <vt:lpstr>График работы и выходные</vt:lpstr>
      <vt:lpstr>Пропускной режим и доступ к данным в организации </vt:lpstr>
      <vt:lpstr>Перечень нормативно-правовых актов  в сфере пенсионного обеспечения и социальной защиты</vt:lpstr>
      <vt:lpstr>Способы информирования граждан и должностных лиц об изменениях в области пенсионного обеспечения и социальной защиты</vt:lpstr>
      <vt:lpstr>Кодекс профессиональной этики специалиста органов и учреждений социальной защиты населения, органов Социального фонда РФ</vt:lpstr>
      <vt:lpstr>Перечень нормативных правовых актов в сфере противодействия коррупции</vt:lpstr>
      <vt:lpstr>Схема структуры территориального отделения Социального фонда РФ и/ или органа социальной защиты (в соответствии с местом прохождения практики)</vt:lpstr>
      <vt:lpstr>Схема обязанностей должностных лиц отдела, в который обучающийся (практикант) распределен для прохождения практики</vt:lpstr>
      <vt:lpstr>Порядок назначения, определения, перерасчета, индексации, корректировки, выплат пенсий по государственному пенсионному обеспечению</vt:lpstr>
      <vt:lpstr>Особенности расчета стажа государственной гражданской службы для получения пенсии  за выслугу лет</vt:lpstr>
      <vt:lpstr>Особенности расчета страхового стажа работника</vt:lpstr>
      <vt:lpstr>Образцы документов, подтверждающих страховой стаж (выслугу лет)</vt:lpstr>
      <vt:lpstr>Проект заявления на получение страховой пенсии по старости</vt:lpstr>
      <vt:lpstr>Порядок назначения, определения, перерасчета, индексации, корректировки пенсии по инвалидности</vt:lpstr>
      <vt:lpstr>Порядок назначения, определения, перерасчета, индексации, корректировки страховой пенсии по случаю потери кормильца</vt:lpstr>
      <vt:lpstr>Шаблон заявления для получения пенсии по случаю потери кормильца</vt:lpstr>
      <vt:lpstr>Особенности начисления социальной пенсии в Российской Федерации</vt:lpstr>
      <vt:lpstr>Особенности начисления пенсии  по государственному пенсионному  обеспечению в РФ</vt:lpstr>
      <vt:lpstr>Предложения и рекомендации на основе сравнения  с пройденным по профессиональному модулю  ПМ.01 Обеспечение реализации прав граждан в сфере пенсионного обеспечения и социальной защиты  теоретическим материалом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Катя</dc:creator>
  <cp:lastModifiedBy>Перепечина Мария Викторовна</cp:lastModifiedBy>
  <cp:revision>130</cp:revision>
  <cp:lastPrinted>2019-08-06T13:15:09Z</cp:lastPrinted>
  <dcterms:created xsi:type="dcterms:W3CDTF">2020-03-27T22:15:06Z</dcterms:created>
  <dcterms:modified xsi:type="dcterms:W3CDTF">2025-03-26T13:11:43Z</dcterms:modified>
</cp:coreProperties>
</file>