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6"/>
  </p:notesMasterIdLst>
  <p:handoutMasterIdLst>
    <p:handoutMasterId r:id="rId17"/>
  </p:handoutMasterIdLst>
  <p:sldIdLst>
    <p:sldId id="405" r:id="rId2"/>
    <p:sldId id="688" r:id="rId3"/>
    <p:sldId id="648" r:id="rId4"/>
    <p:sldId id="684" r:id="rId5"/>
    <p:sldId id="681" r:id="rId6"/>
    <p:sldId id="690" r:id="rId7"/>
    <p:sldId id="689" r:id="rId8"/>
    <p:sldId id="691" r:id="rId9"/>
    <p:sldId id="692" r:id="rId10"/>
    <p:sldId id="693" r:id="rId11"/>
    <p:sldId id="695" r:id="rId12"/>
    <p:sldId id="698" r:id="rId13"/>
    <p:sldId id="697" r:id="rId14"/>
    <p:sldId id="670" r:id="rId15"/>
  </p:sldIdLst>
  <p:sldSz cx="10693400" cy="7561263"/>
  <p:notesSz cx="6797675" cy="9925050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>
      <p:ext uri="{19B8F6BF-5375-455C-9EA6-DF929625EA0E}">
        <p15:presenceInfo xmlns:p15="http://schemas.microsoft.com/office/powerpoint/2012/main" userId="Катя" providerId="None"/>
      </p:ext>
    </p:extLst>
  </p:cmAuthor>
  <p:cmAuthor id="2" name="RePack by Diakov" initials="RbD" lastIdx="14" clrIdx="1">
    <p:extLst>
      <p:ext uri="{19B8F6BF-5375-455C-9EA6-DF929625EA0E}">
        <p15:presenceInfo xmlns:p15="http://schemas.microsoft.com/office/powerpoint/2012/main" userId="RePack by Diako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723"/>
    <a:srgbClr val="EB0000"/>
    <a:srgbClr val="E6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67" autoAdjust="0"/>
    <p:restoredTop sz="96408" autoAdjust="0"/>
  </p:normalViewPr>
  <p:slideViewPr>
    <p:cSldViewPr showGuides="1">
      <p:cViewPr varScale="1">
        <p:scale>
          <a:sx n="105" d="100"/>
          <a:sy n="105" d="100"/>
        </p:scale>
        <p:origin x="1536" y="10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pPr/>
              <a:t>27.03.2025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6735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098" y="9426735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27.03.2025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1425"/>
            <a:ext cx="47339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0"/>
            <a:ext cx="5438140" cy="39079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 dirty="0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 dirty="0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 dirty="0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27.03.2025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jpe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jpeg"/><Relationship Id="rId8" Type="http://schemas.openxmlformats.org/officeDocument/2006/relationships/image" Target="../media/image11.png"/><Relationship Id="rId9" Type="http://schemas.openxmlformats.org/officeDocument/2006/relationships/image" Target="../media/image1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967" y="2556495"/>
            <a:ext cx="9679452" cy="3241486"/>
          </a:xfrm>
        </p:spPr>
        <p:txBody>
          <a:bodyPr>
            <a:normAutofit fontScale="90000"/>
          </a:bodyPr>
          <a:lstStyle/>
          <a:p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ОТЧЕТ</a:t>
            </a:r>
            <a:br>
              <a:rPr lang="ru-RU" sz="2100" dirty="0" smtClean="0"/>
            </a:br>
            <a:r>
              <a:rPr lang="ru-RU" sz="2100" dirty="0" smtClean="0"/>
              <a:t>о прохождении учебной практики</a:t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 по профессио</a:t>
            </a:r>
            <a:r>
              <a:rPr lang="ru-RU" sz="2100" dirty="0"/>
              <a:t>нальному модулю </a:t>
            </a: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ПМ.05 Коммерция </a:t>
            </a:r>
            <a:r>
              <a:rPr lang="ru-RU" sz="2100" dirty="0"/>
              <a:t>в игровой индустрии и киберспорте </a:t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в период с «____» _____________ 20__ г. по «____» _____________ 20__ г</a:t>
            </a:r>
            <a:r>
              <a:rPr lang="ru-RU" sz="2100" dirty="0" smtClean="0"/>
              <a:t>.</a:t>
            </a:r>
            <a:br>
              <a:rPr lang="ru-RU" sz="21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100" dirty="0" smtClean="0"/>
              <a:t>Специальность 38.02.04 Коммерция (по отраслям)</a:t>
            </a:r>
            <a:endParaRPr lang="ru-RU" sz="27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:</a:t>
            </a:r>
            <a:r>
              <a:rPr lang="en-US" altLang="ru-RU" sz="2400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ru-RU" altLang="ru-RU" sz="2400" dirty="0" smtClean="0">
                <a:solidFill>
                  <a:srgbClr val="FF0000"/>
                </a:solidFill>
              </a:rPr>
              <a:t>____________________________________</a:t>
            </a:r>
            <a:endParaRPr lang="ru-RU" altLang="ru-RU" sz="2400" dirty="0">
              <a:solidFill>
                <a:srgbClr val="FF0000"/>
              </a:solidFill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200" u="sng" dirty="0">
              <a:solidFill>
                <a:srgbClr val="FF0000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188" y="1930079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</a:t>
            </a: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 Игровой индустрии и </a:t>
            </a:r>
            <a:r>
              <a:rPr lang="ru-RU" altLang="ru-RU" sz="1400" b="1" dirty="0" err="1">
                <a:solidFill>
                  <a:prstClr val="white"/>
                </a:solidFill>
                <a:latin typeface="Arial" charset="0"/>
              </a:rPr>
              <a:t>киберспорта</a:t>
            </a:r>
            <a:endParaRPr lang="ru-RU" altLang="ru-RU" sz="1400" b="1" dirty="0">
              <a:solidFill>
                <a:prstClr val="white"/>
              </a:solidFill>
              <a:latin typeface="Arial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Кафедра </a:t>
            </a:r>
            <a:r>
              <a:rPr lang="ru-RU" altLang="ru-RU" sz="1400" b="1" dirty="0" err="1" smtClean="0">
                <a:solidFill>
                  <a:prstClr val="white"/>
                </a:solidFill>
                <a:latin typeface="Arial" charset="0"/>
              </a:rPr>
              <a:t>Киберспорта</a:t>
            </a:r>
            <a:endParaRPr lang="ru-RU" altLang="ru-RU" sz="1400" b="1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026" y="324247"/>
            <a:ext cx="9824105" cy="1107996"/>
          </a:xfrm>
        </p:spPr>
        <p:txBody>
          <a:bodyPr/>
          <a:lstStyle/>
          <a:p>
            <a:r>
              <a:rPr lang="ru-RU" sz="2000" dirty="0">
                <a:cs typeface="Arial"/>
              </a:rPr>
              <a:t>Экспериментально-практическая работа. Приобретение необходимых умений и первоначального опыта практической работы по специальности в рамках освоения вида деятельности ВД 5. Коммерция в игровой индустрии и </a:t>
            </a:r>
            <a:r>
              <a:rPr lang="ru-RU" sz="2000" dirty="0" err="1">
                <a:cs typeface="Arial"/>
              </a:rPr>
              <a:t>киберспорте</a:t>
            </a:r>
            <a:endParaRPr lang="ru-RU" sz="2000" dirty="0">
              <a:cs typeface="Arial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7131" y="1908423"/>
            <a:ext cx="10071896" cy="4680520"/>
          </a:xfrm>
        </p:spPr>
        <p:txBody>
          <a:bodyPr>
            <a:normAutofit/>
          </a:bodyPr>
          <a:lstStyle/>
          <a:p>
            <a:pPr marL="0" indent="35560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Подготовить авторский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проект продвижения коммерческих продуктов организации или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разработать линейку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новых.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 smtClean="0"/>
          </a:p>
          <a:p>
            <a:pPr marL="0" indent="3556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Описать концепцию продвижения коммерческих продуктов организации, разработанный практикантом, включая название концепции (на примере сети компьютерных клубов – объекта практики). </a:t>
            </a:r>
          </a:p>
          <a:p>
            <a:pPr marL="0" indent="355600" algn="just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Например, </a:t>
            </a:r>
          </a:p>
          <a:p>
            <a:pPr marL="0" indent="355600" algn="just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Название концепции: …</a:t>
            </a:r>
          </a:p>
          <a:p>
            <a:pPr marL="0" indent="355600" algn="just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 концепции:</a:t>
            </a:r>
            <a:endParaRPr lang="ru-RU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Концепция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медийной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рекламы (постера) заключается в…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785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06740" y="3060551"/>
            <a:ext cx="4732407" cy="19442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Описать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каналы продвижения коммерческих продуктов и представить их обоснование (на примере сети компьютерных клубов – объекта практики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AutoShape 4" descr="https://web-optimizator.com/wp-content/uploads/2019/04/vk2-rek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71026" y="324247"/>
            <a:ext cx="9824105" cy="1107996"/>
          </a:xfrm>
        </p:spPr>
        <p:txBody>
          <a:bodyPr/>
          <a:lstStyle/>
          <a:p>
            <a:r>
              <a:rPr lang="ru-RU" sz="2000" dirty="0">
                <a:cs typeface="Arial"/>
              </a:rPr>
              <a:t>Экспериментально-практическая работа. Приобретение необходимых умений и первоначального опыта практической работы по специальности в рамках освоения вида деятельности ВД 5. Коммерция в игровой индустрии и </a:t>
            </a:r>
            <a:r>
              <a:rPr lang="ru-RU" sz="2000" dirty="0" err="1">
                <a:cs typeface="Arial"/>
              </a:rPr>
              <a:t>киберспорте</a:t>
            </a:r>
            <a:endParaRPr lang="ru-RU" sz="2000" dirty="0">
              <a:cs typeface="Arial"/>
            </a:endParaRPr>
          </a:p>
        </p:txBody>
      </p:sp>
      <p:pic>
        <p:nvPicPr>
          <p:cNvPr id="3074" name="Picture 2" descr="Схема продвижения товара на рынк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53" y="2022021"/>
            <a:ext cx="4886325" cy="440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785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1980431"/>
            <a:ext cx="9854878" cy="4337580"/>
          </a:xfrm>
        </p:spPr>
        <p:txBody>
          <a:bodyPr>
            <a:normAutofit/>
          </a:bodyPr>
          <a:lstStyle/>
          <a:p>
            <a:pPr marL="0" indent="35560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Описать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цифровые сервисы продвижения коммерческих продуктов (на примере сети компьютерных клубов – объекта практики). </a:t>
            </a:r>
          </a:p>
          <a:p>
            <a:pPr marL="0" indent="355600" algn="just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AutoShape 4" descr="https://web-optimizator.com/wp-content/uploads/2019/04/vk2-rek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91148" y="324247"/>
            <a:ext cx="9824105" cy="1107996"/>
          </a:xfrm>
        </p:spPr>
        <p:txBody>
          <a:bodyPr/>
          <a:lstStyle/>
          <a:p>
            <a:r>
              <a:rPr lang="ru-RU" sz="2000" dirty="0">
                <a:cs typeface="Arial"/>
              </a:rPr>
              <a:t>Экспериментально-практическая работа. Приобретение необходимых умений и первоначального опыта практической работы по специальности в рамках освоения вида деятельности ВД 5. Коммерция в игровой индустрии и </a:t>
            </a:r>
            <a:r>
              <a:rPr lang="ru-RU" sz="2000" dirty="0" err="1">
                <a:cs typeface="Arial"/>
              </a:rPr>
              <a:t>киберспорте</a:t>
            </a:r>
            <a:endParaRPr lang="ru-RU" sz="2000" dirty="0">
              <a:cs typeface="Arial"/>
            </a:endParaRPr>
          </a:p>
        </p:txBody>
      </p:sp>
      <p:pic>
        <p:nvPicPr>
          <p:cNvPr id="2050" name="Picture 2" descr="Цифровые сервисы в маркетинге - Центр опережающей профессиональной  подготов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34" y="2916535"/>
            <a:ext cx="4689331" cy="305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305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62924" y="3196488"/>
            <a:ext cx="3096344" cy="22322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Описать основные маркетинговые инструменты, используемые в авторской концепции продвижения коммерческих продуктов и их целевую аудиторию (на примере сети компьютерных клубов – объекта практики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360363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71026" y="324247"/>
            <a:ext cx="9824105" cy="1107996"/>
          </a:xfrm>
        </p:spPr>
        <p:txBody>
          <a:bodyPr/>
          <a:lstStyle/>
          <a:p>
            <a:r>
              <a:rPr lang="ru-RU" sz="2000" dirty="0">
                <a:cs typeface="Arial"/>
              </a:rPr>
              <a:t>Экспериментально-практическая работа. Приобретение необходимых умений и первоначального опыта практической работы по специальности в рамках освоения вида деятельности ВД 5. Коммерция в игровой индустрии и </a:t>
            </a:r>
            <a:r>
              <a:rPr lang="ru-RU" sz="2000" dirty="0" err="1">
                <a:cs typeface="Arial"/>
              </a:rPr>
              <a:t>киберспорте</a:t>
            </a:r>
            <a:endParaRPr lang="ru-RU" sz="2000" dirty="0"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3075" t="15400" r="16526" b="10402"/>
          <a:stretch/>
        </p:blipFill>
        <p:spPr>
          <a:xfrm>
            <a:off x="487091" y="1548383"/>
            <a:ext cx="6675874" cy="55284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625785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635870"/>
            <a:ext cx="9793088" cy="415498"/>
          </a:xfrm>
        </p:spPr>
        <p:txBody>
          <a:bodyPr/>
          <a:lstStyle/>
          <a:p>
            <a:r>
              <a:rPr lang="ru-RU" sz="3000" dirty="0" smtClean="0">
                <a:cs typeface="Arial"/>
              </a:rPr>
              <a:t>Заключение</a:t>
            </a:r>
            <a:endParaRPr lang="ru-RU" sz="3000" dirty="0"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0156" y="1836415"/>
            <a:ext cx="97930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целью подготовки к сдаче экзамена (квалификационного) по профессиональному модулю ПМ.05 Коммерция в игровой индустрии и киберспорте осуществить комплексный анализ результатов выполненных видов работ, сформулировать выводы о проделанной работе. </a:t>
            </a:r>
          </a:p>
          <a:p>
            <a:pPr indent="536575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данном разделе необходимо сформулировать выводы, а именно резюмировать:</a:t>
            </a:r>
          </a:p>
          <a:p>
            <a:pPr lvl="0" algn="just">
              <a:tabLst>
                <a:tab pos="542925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	аналитическую часть информации об объекте практики; </a:t>
            </a:r>
          </a:p>
          <a:p>
            <a:pPr lvl="0" algn="just">
              <a:tabLst>
                <a:tab pos="542925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	недостатки продвижения коммерческих продуктов организации;</a:t>
            </a:r>
          </a:p>
          <a:p>
            <a:pPr lvl="0" algn="just">
              <a:tabLst>
                <a:tab pos="542925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	преимущества предложенной авторской концепции продвижения коммерческих продуктов.</a:t>
            </a:r>
          </a:p>
        </p:txBody>
      </p:sp>
    </p:spTree>
    <p:extLst>
      <p:ext uri="{BB962C8B-B14F-4D97-AF65-F5344CB8AC3E}">
        <p14:creationId xmlns:p14="http://schemas.microsoft.com/office/powerpoint/2010/main" val="361019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2673" y="637466"/>
            <a:ext cx="9687193" cy="415498"/>
          </a:xfrm>
        </p:spPr>
        <p:txBody>
          <a:bodyPr/>
          <a:lstStyle/>
          <a:p>
            <a:r>
              <a:rPr lang="ru-RU" sz="3000" dirty="0" smtClean="0"/>
              <a:t>Содержание</a:t>
            </a: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963" y="1836415"/>
            <a:ext cx="9824904" cy="475252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FF0000"/>
                </a:solidFill>
                <a:cs typeface="Arial"/>
              </a:rPr>
              <a:t>I. </a:t>
            </a:r>
            <a:r>
              <a:rPr lang="ru-RU" sz="2000" dirty="0">
                <a:cs typeface="Arial"/>
              </a:rPr>
              <a:t>Ознакомительная лекция, включая инструктаж по соблюдению правил противопожарной безопасности, правил охраны труда, техники безопасности, санитарно-эпидемиологических правил и гигиенических нормативов</a:t>
            </a:r>
            <a:endParaRPr lang="en-US" sz="2000" dirty="0">
              <a:cs typeface="Arial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FF0000"/>
                </a:solidFill>
                <a:cs typeface="Arial"/>
              </a:rPr>
              <a:t>II. </a:t>
            </a:r>
            <a:r>
              <a:rPr lang="ru-RU" sz="2000" dirty="0">
                <a:cs typeface="Arial"/>
              </a:rPr>
              <a:t>Изучение общей информации о видах коммерческих продуктов в игровой индустрии на примере сети компьютерных клубов – объекта практики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FF0000"/>
                </a:solidFill>
                <a:cs typeface="Arial"/>
              </a:rPr>
              <a:t>III</a:t>
            </a:r>
            <a:r>
              <a:rPr lang="en-US" b="1" dirty="0">
                <a:solidFill>
                  <a:srgbClr val="FF0000"/>
                </a:solidFill>
                <a:cs typeface="Arial"/>
              </a:rPr>
              <a:t>. </a:t>
            </a:r>
            <a:r>
              <a:rPr lang="ru-RU" sz="2000" dirty="0" err="1">
                <a:cs typeface="Arial"/>
              </a:rPr>
              <a:t>Исследовательско-аналитическая</a:t>
            </a:r>
            <a:r>
              <a:rPr lang="ru-RU" sz="2000" dirty="0">
                <a:cs typeface="Arial"/>
              </a:rPr>
              <a:t> часть</a:t>
            </a:r>
            <a:r>
              <a:rPr lang="en-US" sz="2000" dirty="0">
                <a:cs typeface="Arial"/>
              </a:rPr>
              <a:t>. </a:t>
            </a:r>
            <a:r>
              <a:rPr lang="ru-RU" sz="2000" dirty="0">
                <a:cs typeface="Arial"/>
              </a:rPr>
              <a:t>Сбор информации об объекте практики и анализ </a:t>
            </a:r>
            <a:r>
              <a:rPr lang="en-US" sz="2000" dirty="0">
                <a:cs typeface="Arial"/>
              </a:rPr>
              <a:t>c</a:t>
            </a:r>
            <a:r>
              <a:rPr lang="ru-RU" sz="2000" dirty="0" err="1">
                <a:cs typeface="Arial"/>
              </a:rPr>
              <a:t>одержания</a:t>
            </a:r>
            <a:r>
              <a:rPr lang="ru-RU" sz="2000" dirty="0">
                <a:cs typeface="Arial"/>
              </a:rPr>
              <a:t> источников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FF0000"/>
                </a:solidFill>
                <a:cs typeface="Arial"/>
              </a:rPr>
              <a:t>IV</a:t>
            </a:r>
            <a:r>
              <a:rPr lang="ru-RU" b="1" dirty="0">
                <a:solidFill>
                  <a:srgbClr val="FF0000"/>
                </a:solidFill>
                <a:cs typeface="Arial"/>
              </a:rPr>
              <a:t>. </a:t>
            </a:r>
            <a:r>
              <a:rPr lang="ru-RU" sz="2000" dirty="0">
                <a:cs typeface="Arial"/>
              </a:rPr>
              <a:t>Проектно-экспериментальная часть. Приобретение необходимых умений и первоначального опыта практической работы по специальности в рамках освоения вида деятельности ВД 5. Коммерция в игровой индустрии и </a:t>
            </a:r>
            <a:r>
              <a:rPr lang="ru-RU" sz="2000" dirty="0" err="1" smtClean="0">
                <a:cs typeface="Arial"/>
              </a:rPr>
              <a:t>киберспорте</a:t>
            </a:r>
            <a:endParaRPr lang="ru-RU" sz="2000" dirty="0" smtClean="0">
              <a:cs typeface="Arial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FF0000"/>
                </a:solidFill>
                <a:cs typeface="Arial"/>
              </a:rPr>
              <a:t>V</a:t>
            </a:r>
            <a:r>
              <a:rPr lang="ru-RU" b="1" dirty="0">
                <a:solidFill>
                  <a:srgbClr val="FF0000"/>
                </a:solidFill>
                <a:cs typeface="Arial"/>
              </a:rPr>
              <a:t>. </a:t>
            </a:r>
            <a:r>
              <a:rPr lang="ru-RU" sz="2000" dirty="0">
                <a:cs typeface="Arial"/>
              </a:rPr>
              <a:t>Заключение</a:t>
            </a:r>
          </a:p>
        </p:txBody>
      </p:sp>
    </p:spTree>
    <p:extLst>
      <p:ext uri="{BB962C8B-B14F-4D97-AF65-F5344CB8AC3E}">
        <p14:creationId xmlns:p14="http://schemas.microsoft.com/office/powerpoint/2010/main" val="3876454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8148" y="1980431"/>
            <a:ext cx="100811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algn="just" defTabSz="782292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Разместить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информацию о базе прохождения практики и назначенном руководителе, указать, какие вопросы рассматривались на инструктивном совещании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руководителем практики,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 также о прохождении вводного и первичного инструктажа на рабочем месте практиканта.</a:t>
            </a:r>
          </a:p>
          <a:p>
            <a:pPr marR="53975" indent="536575" algn="just"/>
            <a:r>
              <a:rPr lang="ru-RU" sz="2400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период практической подготовки с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«__» ________ 20_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по «__» ________ 20_ г. проводился анализ сети компьютерных клубов … .</a:t>
            </a:r>
          </a:p>
          <a:p>
            <a:pPr marR="53975" indent="536575"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Компания зарегистрирована по адресу: г. Москва, … .</a:t>
            </a:r>
          </a:p>
          <a:p>
            <a:pPr marR="53975" indent="536575"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Основным видом деятельности компании является … .</a:t>
            </a:r>
          </a:p>
          <a:p>
            <a:pPr marR="53975" indent="536575" algn="just">
              <a:spcAft>
                <a:spcPts val="0"/>
              </a:spcAft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первом инструктивном совещании были рассмотрены следующие вопросы … 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099" y="180231"/>
            <a:ext cx="9687193" cy="1329595"/>
          </a:xfrm>
        </p:spPr>
        <p:txBody>
          <a:bodyPr/>
          <a:lstStyle/>
          <a:p>
            <a:r>
              <a:rPr lang="ru-RU" sz="2400" dirty="0">
                <a:cs typeface="Arial"/>
              </a:rPr>
              <a:t>И</a:t>
            </a:r>
            <a:r>
              <a:rPr lang="ru-RU" sz="2400" dirty="0" smtClean="0">
                <a:cs typeface="Arial"/>
              </a:rPr>
              <a:t>нструктаж </a:t>
            </a:r>
            <a:r>
              <a:rPr lang="ru-RU" sz="2400" dirty="0">
                <a:cs typeface="Arial"/>
              </a:rPr>
              <a:t>по соблюдению правил противопожарной безопасности, правил охраны труда, техники безопасности, санитарно-эпидемиологических правил и гигиенических </a:t>
            </a:r>
            <a:r>
              <a:rPr lang="ru-RU" sz="2400" dirty="0" smtClean="0">
                <a:cs typeface="Arial"/>
              </a:rPr>
              <a:t>нормативов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951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7857" y="380256"/>
            <a:ext cx="9687193" cy="997196"/>
          </a:xfrm>
        </p:spPr>
        <p:txBody>
          <a:bodyPr/>
          <a:lstStyle/>
          <a:p>
            <a:r>
              <a:rPr lang="ru-RU" sz="2400" dirty="0">
                <a:cs typeface="Arial"/>
              </a:rPr>
              <a:t>Изучение общей информации о видах коммерческих продуктов в игровой индустрии на примере сети компьютерных клубов «…»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857" y="2030110"/>
            <a:ext cx="9824904" cy="34888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Изучить основные виды коммерческих продуктов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Рассмотреть виды цифровых коммерческих продуктов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Привести примеры каналов продвижения коммерческих продуктов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6" y="5870479"/>
            <a:ext cx="1620264" cy="8101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284" y="5935113"/>
            <a:ext cx="680864" cy="6808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684" y="5935113"/>
            <a:ext cx="680864" cy="6808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084" y="5927808"/>
            <a:ext cx="713488" cy="71348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572" y="5697676"/>
            <a:ext cx="1155737" cy="115573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736" y="5827047"/>
            <a:ext cx="914061" cy="91406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796" y="5907482"/>
            <a:ext cx="709190" cy="70919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900" y="5846709"/>
            <a:ext cx="769268" cy="76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78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076" y="479355"/>
            <a:ext cx="9824903" cy="664797"/>
          </a:xfrm>
        </p:spPr>
        <p:txBody>
          <a:bodyPr/>
          <a:lstStyle/>
          <a:p>
            <a:r>
              <a:rPr lang="ru-RU" sz="2400" dirty="0">
                <a:cs typeface="Arial"/>
              </a:rPr>
              <a:t>Сбор информации об объекте практики и анализ содержания источников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156" y="1908423"/>
            <a:ext cx="9824904" cy="4680520"/>
          </a:xfrm>
        </p:spPr>
        <p:txBody>
          <a:bodyPr>
            <a:normAutofit/>
          </a:bodyPr>
          <a:lstStyle/>
          <a:p>
            <a:pPr marL="0" indent="3556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Описать концепцию бренда, включая название (на примере сети компьютерных клубов – объекта практики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355600" algn="just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Например, </a:t>
            </a:r>
          </a:p>
          <a:p>
            <a:pPr marL="0" indent="355600" algn="just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Название концепции: …</a:t>
            </a:r>
          </a:p>
          <a:p>
            <a:pPr marL="0" indent="355600" algn="just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 концепции:</a:t>
            </a:r>
            <a:endParaRPr lang="ru-RU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820" y="2844527"/>
            <a:ext cx="324036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85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076" y="479355"/>
            <a:ext cx="9824903" cy="664797"/>
          </a:xfrm>
        </p:spPr>
        <p:txBody>
          <a:bodyPr/>
          <a:lstStyle/>
          <a:p>
            <a:r>
              <a:rPr lang="ru-RU" sz="2400" dirty="0">
                <a:cs typeface="Arial"/>
              </a:rPr>
              <a:t>Сбор информации об объекте практики и анализ содержания источников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076" y="3204567"/>
            <a:ext cx="4176464" cy="22322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Описать франшизу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примере сети компьютерных клубов – объекта практики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1419" t="54200" r="12200" b="12901"/>
          <a:stretch/>
        </p:blipFill>
        <p:spPr>
          <a:xfrm>
            <a:off x="4698628" y="2268463"/>
            <a:ext cx="5337785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85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076" y="479355"/>
            <a:ext cx="9824903" cy="664797"/>
          </a:xfrm>
        </p:spPr>
        <p:txBody>
          <a:bodyPr/>
          <a:lstStyle/>
          <a:p>
            <a:r>
              <a:rPr lang="ru-RU" sz="2400" dirty="0">
                <a:cs typeface="Arial"/>
              </a:rPr>
              <a:t>Сбор информации об объекте практики и анализ содержания источников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2196455"/>
            <a:ext cx="9638854" cy="4680520"/>
          </a:xfrm>
        </p:spPr>
        <p:txBody>
          <a:bodyPr>
            <a:normAutofit/>
          </a:bodyPr>
          <a:lstStyle/>
          <a:p>
            <a:pPr marL="0" indent="3556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Описать форматы продвижения коммерческих продуктов (на примере сети компьютерных клубов – объекта практики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355600" algn="just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Например,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VK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Изображение – не менее 1080×607px (соотношение сторон 16:9)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Формат: JPG, PNG, BMP, TIF или GIF (без анимации)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т. д.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AutoShape 4" descr="https://web-optimizator.com/wp-content/uploads/2019/04/vk2-rek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785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076" y="479355"/>
            <a:ext cx="9824903" cy="664797"/>
          </a:xfrm>
        </p:spPr>
        <p:txBody>
          <a:bodyPr/>
          <a:lstStyle/>
          <a:p>
            <a:r>
              <a:rPr lang="ru-RU" sz="2400" dirty="0">
                <a:cs typeface="Arial"/>
              </a:rPr>
              <a:t>Сбор информации об объекте практики и анализ содержания источников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076" y="1836415"/>
            <a:ext cx="9677152" cy="4266712"/>
          </a:xfrm>
        </p:spPr>
        <p:txBody>
          <a:bodyPr>
            <a:normAutofit/>
          </a:bodyPr>
          <a:lstStyle/>
          <a:p>
            <a:pPr marL="0" indent="3556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Описать клиента потребления коммерческих продуктов (на примере сети компьютерных клубов – объекта практики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355600" algn="just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Например, </a:t>
            </a:r>
          </a:p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Характеристики: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Интересы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Социальный профиль 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0676" y="2792997"/>
            <a:ext cx="4968552" cy="331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85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156" y="252239"/>
            <a:ext cx="9824903" cy="664797"/>
          </a:xfrm>
        </p:spPr>
        <p:txBody>
          <a:bodyPr/>
          <a:lstStyle/>
          <a:p>
            <a:r>
              <a:rPr lang="ru-RU" sz="2400" dirty="0">
                <a:cs typeface="Arial"/>
              </a:rPr>
              <a:t>Сбор информации об объекте практики и анализ содержания источников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6140" y="1044327"/>
            <a:ext cx="9824904" cy="4680520"/>
          </a:xfrm>
        </p:spPr>
        <p:txBody>
          <a:bodyPr>
            <a:normAutofit/>
          </a:bodyPr>
          <a:lstStyle/>
          <a:p>
            <a:pPr marL="0" indent="35560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Описать основных конкурентов и перечислить их коммерческие продукты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(2-3 организации)</a:t>
            </a:r>
          </a:p>
          <a:p>
            <a:pPr marL="0" indent="355600" algn="just"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5600" algn="just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Например, </a:t>
            </a:r>
          </a:p>
        </p:txBody>
      </p:sp>
      <p:pic>
        <p:nvPicPr>
          <p:cNvPr id="1026" name="Picture 2" descr="Анализ конкурентов за 6 шагов | Инструкция - Active Sales Grou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9"/>
          <a:stretch/>
        </p:blipFill>
        <p:spPr bwMode="auto">
          <a:xfrm>
            <a:off x="2322363" y="1980431"/>
            <a:ext cx="6621633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6257856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2529</TotalTime>
  <Words>617</Words>
  <Application>Microsoft Office PowerPoint</Application>
  <PresentationFormat>Произвольный</PresentationFormat>
  <Paragraphs>71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  ОТЧЕТ о прохождении учебной практики   по профессиональному модулю  ПМ.05 Коммерция в игровой индустрии и киберспорте   в период с «____» _____________ 20__ г. по «____» _____________ 20__ г.  Специальность 38.02.04 Коммерция (по отраслям)</vt:lpstr>
      <vt:lpstr>Содержание</vt:lpstr>
      <vt:lpstr>Инструктаж по соблюдению правил противопожарной безопасности, правил охраны труда, техники безопасности, санитарно-эпидемиологических правил и гигиенических нормативов</vt:lpstr>
      <vt:lpstr>Изучение общей информации о видах коммерческих продуктов в игровой индустрии на примере сети компьютерных клубов «…»</vt:lpstr>
      <vt:lpstr>Сбор информации об объекте практики и анализ содержания источников</vt:lpstr>
      <vt:lpstr>Сбор информации об объекте практики и анализ содержания источников</vt:lpstr>
      <vt:lpstr>Сбор информации об объекте практики и анализ содержания источников</vt:lpstr>
      <vt:lpstr>Сбор информации об объекте практики и анализ содержания источников</vt:lpstr>
      <vt:lpstr>Сбор информации об объекте практики и анализ содержания источников</vt:lpstr>
      <vt:lpstr>Экспериментально-практическая работа. Приобретение необходимых умений и первоначального опыта практической работы по специальности в рамках освоения вида деятельности ВД 5. Коммерция в игровой индустрии и киберспорте</vt:lpstr>
      <vt:lpstr>Экспериментально-практическая работа. Приобретение необходимых умений и первоначального опыта практической работы по специальности в рамках освоения вида деятельности ВД 5. Коммерция в игровой индустрии и киберспорте</vt:lpstr>
      <vt:lpstr>Экспериментально-практическая работа. Приобретение необходимых умений и первоначального опыта практической работы по специальности в рамках освоения вида деятельности ВД 5. Коммерция в игровой индустрии и киберспорте</vt:lpstr>
      <vt:lpstr>Экспериментально-практическая работа. Приобретение необходимых умений и первоначального опыта практической работы по специальности в рамках освоения вида деятельности ВД 5. Коммерция в игровой индустрии и киберспорте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Перепечина Мария Викторовна</cp:lastModifiedBy>
  <cp:revision>227</cp:revision>
  <cp:lastPrinted>2021-03-29T12:09:00Z</cp:lastPrinted>
  <dcterms:created xsi:type="dcterms:W3CDTF">2020-03-27T22:15:06Z</dcterms:created>
  <dcterms:modified xsi:type="dcterms:W3CDTF">2025-03-27T10:08:33Z</dcterms:modified>
</cp:coreProperties>
</file>