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ommentAuthors.xml" ContentType="application/vnd.openxmlformats-officedocument.presentationml.commentAuthors+xml"/>
  <Override PartName="/ppt/diagrams/colors1.xml" ContentType="application/vnd.openxmlformats-officedocument.drawingml.diagramColors+xml"/>
  <Override PartName="/ppt/diagrams/colors2.xml" ContentType="application/vnd.openxmlformats-officedocument.drawingml.diagramColors+xml"/>
  <Override PartName="/ppt/diagrams/data1.xml" ContentType="application/vnd.openxmlformats-officedocument.drawingml.diagramData+xml"/>
  <Override PartName="/ppt/diagrams/data2.xml" ContentType="application/vnd.openxmlformats-officedocument.drawingml.diagramData+xml"/>
  <Override PartName="/ppt/diagrams/drawing1.xml" ContentType="application/vnd.ms-office.drawingml.diagramDrawing+xml"/>
  <Override PartName="/ppt/diagrams/drawing2.xml" ContentType="application/vnd.ms-office.drawingml.diagramDrawing+xml"/>
  <Override PartName="/ppt/diagrams/layout1.xml" ContentType="application/vnd.openxmlformats-officedocument.drawingml.diagramLayout+xml"/>
  <Override PartName="/ppt/diagrams/layout2.xml" ContentType="application/vnd.openxmlformats-officedocument.drawingml.diagramLayout+xml"/>
  <Override PartName="/ppt/diagrams/quickStyle1.xml" ContentType="application/vnd.openxmlformats-officedocument.drawingml.diagramStyle+xml"/>
  <Override PartName="/ppt/diagrams/quickStyle2.xml" ContentType="application/vnd.openxmlformats-officedocument.drawingml.diagramStyle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12" r:id="rId1"/>
  </p:sldMasterIdLst>
  <p:notesMasterIdLst>
    <p:notesMasterId r:id="rId24"/>
  </p:notesMasterIdLst>
  <p:handoutMasterIdLst>
    <p:handoutMasterId r:id="rId25"/>
  </p:handoutMasterIdLst>
  <p:sldIdLst>
    <p:sldId id="687" r:id="rId2"/>
    <p:sldId id="647" r:id="rId3"/>
    <p:sldId id="680" r:id="rId4"/>
    <p:sldId id="665" r:id="rId5"/>
    <p:sldId id="688" r:id="rId6"/>
    <p:sldId id="668" r:id="rId7"/>
    <p:sldId id="691" r:id="rId8"/>
    <p:sldId id="690" r:id="rId9"/>
    <p:sldId id="683" r:id="rId10"/>
    <p:sldId id="692" r:id="rId11"/>
    <p:sldId id="693" r:id="rId12"/>
    <p:sldId id="694" r:id="rId13"/>
    <p:sldId id="695" r:id="rId14"/>
    <p:sldId id="696" r:id="rId15"/>
    <p:sldId id="697" r:id="rId16"/>
    <p:sldId id="699" r:id="rId17"/>
    <p:sldId id="698" r:id="rId18"/>
    <p:sldId id="700" r:id="rId19"/>
    <p:sldId id="701" r:id="rId20"/>
    <p:sldId id="702" r:id="rId21"/>
    <p:sldId id="703" r:id="rId22"/>
    <p:sldId id="678" r:id="rId23"/>
  </p:sldIdLst>
  <p:sldSz cx="10693400" cy="7561263"/>
  <p:notesSz cx="6669088" cy="9928225"/>
  <p:defaultTextStyle>
    <a:defPPr>
      <a:defRPr lang="ru-RU"/>
    </a:defPPr>
    <a:lvl1pPr marL="0" algn="l" defTabSz="1043056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1pPr>
    <a:lvl2pPr marL="521528" algn="l" defTabSz="1043056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2pPr>
    <a:lvl3pPr marL="1043056" algn="l" defTabSz="1043056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3pPr>
    <a:lvl4pPr marL="1564584" algn="l" defTabSz="1043056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4pPr>
    <a:lvl5pPr marL="2086112" algn="l" defTabSz="1043056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5pPr>
    <a:lvl6pPr marL="2607640" algn="l" defTabSz="1043056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6pPr>
    <a:lvl7pPr marL="3129168" algn="l" defTabSz="1043056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7pPr>
    <a:lvl8pPr marL="3650696" algn="l" defTabSz="1043056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8pPr>
    <a:lvl9pPr marL="4172224" algn="l" defTabSz="1043056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296" userDrawn="1">
          <p15:clr>
            <a:srgbClr val="A4A3A4"/>
          </p15:clr>
        </p15:guide>
        <p15:guide id="2" pos="2880" userDrawn="1">
          <p15:clr>
            <a:srgbClr val="A4A3A4"/>
          </p15:clr>
        </p15:guide>
        <p15:guide id="3" orient="horz" pos="2531">
          <p15:clr>
            <a:srgbClr val="A4A3A4"/>
          </p15:clr>
        </p15:guide>
        <p15:guide id="4" pos="3368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Катя" initials="К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60000"/>
    <a:srgbClr val="EB0000"/>
    <a:srgbClr val="EB1E00"/>
    <a:srgbClr val="E51F26"/>
    <a:srgbClr val="EB1E28"/>
    <a:srgbClr val="C81F36"/>
    <a:srgbClr val="3333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838" autoAdjust="0"/>
    <p:restoredTop sz="96408" autoAdjust="0"/>
  </p:normalViewPr>
  <p:slideViewPr>
    <p:cSldViewPr showGuides="1">
      <p:cViewPr varScale="1">
        <p:scale>
          <a:sx n="105" d="100"/>
          <a:sy n="105" d="100"/>
        </p:scale>
        <p:origin x="1332" y="108"/>
      </p:cViewPr>
      <p:guideLst>
        <p:guide orient="horz" pos="2296"/>
        <p:guide pos="2880"/>
        <p:guide orient="horz" pos="2531"/>
        <p:guide pos="3368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45" d="100"/>
          <a:sy n="45" d="100"/>
        </p:scale>
        <p:origin x="2784" y="48"/>
      </p:cViewPr>
      <p:guideLst/>
    </p:cSldViewPr>
  </p:notes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notesMaster" Target="notesMasters/notesMaster1.xml"/><Relationship Id="rId25" Type="http://schemas.openxmlformats.org/officeDocument/2006/relationships/handoutMaster" Target="handoutMasters/handoutMaster1.xml"/><Relationship Id="rId26" Type="http://schemas.openxmlformats.org/officeDocument/2006/relationships/commentAuthors" Target="commentAuthors.xml"/><Relationship Id="rId27" Type="http://schemas.openxmlformats.org/officeDocument/2006/relationships/presProps" Target="presProps.xml"/><Relationship Id="rId28" Type="http://schemas.openxmlformats.org/officeDocument/2006/relationships/viewProps" Target="viewProps.xml"/><Relationship Id="rId29" Type="http://schemas.openxmlformats.org/officeDocument/2006/relationships/theme" Target="theme/theme1.xml"/><Relationship Id="rId30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6642F822-8608-4E22-A5C8-87738ECA2DB6}" type="doc">
      <dgm:prSet loTypeId="urn:microsoft.com/office/officeart/2005/8/layout/pyramid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13AE503B-994B-4A26-893B-8667805E8184}">
      <dgm:prSet phldrT="[Текст]" custT="1"/>
      <dgm:spPr/>
      <dgm:t>
        <a:bodyPr/>
        <a:lstStyle/>
        <a:p>
          <a:r>
            <a:rPr lang="ru-RU" sz="2000" dirty="0">
              <a:latin typeface="Arial" panose="020B0604020202020204" pitchFamily="34" charset="0"/>
              <a:cs typeface="Arial" panose="020B0604020202020204" pitchFamily="34" charset="0"/>
            </a:rPr>
            <a:t>Международные нормативно – правовые акты</a:t>
          </a:r>
        </a:p>
      </dgm:t>
    </dgm:pt>
    <dgm:pt modelId="{22113C0D-C082-4FCF-AD49-272D722B66D3}" type="parTrans" cxnId="{60873B10-F669-40D5-93A9-59522B13148D}">
      <dgm:prSet/>
      <dgm:spPr/>
      <dgm:t>
        <a:bodyPr/>
        <a:lstStyle/>
        <a:p>
          <a:endParaRPr lang="ru-RU"/>
        </a:p>
      </dgm:t>
    </dgm:pt>
    <dgm:pt modelId="{FEB8EB0E-EDF4-4C42-B472-4B5A936D7D4F}" type="sibTrans" cxnId="{60873B10-F669-40D5-93A9-59522B13148D}">
      <dgm:prSet/>
      <dgm:spPr/>
      <dgm:t>
        <a:bodyPr/>
        <a:lstStyle/>
        <a:p>
          <a:endParaRPr lang="ru-RU"/>
        </a:p>
      </dgm:t>
    </dgm:pt>
    <dgm:pt modelId="{2C56C610-2F32-4FB4-ABD0-8FDE2C4FEFC5}">
      <dgm:prSet phldrT="[Текст]" custT="1"/>
      <dgm:spPr/>
      <dgm:t>
        <a:bodyPr/>
        <a:lstStyle/>
        <a:p>
          <a:r>
            <a:rPr lang="ru-RU" sz="2000" dirty="0">
              <a:latin typeface="Arial" panose="020B0604020202020204" pitchFamily="34" charset="0"/>
              <a:cs typeface="Arial" panose="020B0604020202020204" pitchFamily="34" charset="0"/>
            </a:rPr>
            <a:t>Федеральные законы (перечислить)</a:t>
          </a:r>
        </a:p>
      </dgm:t>
    </dgm:pt>
    <dgm:pt modelId="{ADBBF095-EE56-4E01-9E4A-5C0CC61BBA38}" type="parTrans" cxnId="{C18658F1-4AD5-41E9-BACF-A588180173ED}">
      <dgm:prSet/>
      <dgm:spPr/>
      <dgm:t>
        <a:bodyPr/>
        <a:lstStyle/>
        <a:p>
          <a:endParaRPr lang="ru-RU"/>
        </a:p>
      </dgm:t>
    </dgm:pt>
    <dgm:pt modelId="{EF8A7991-45B3-4CE9-84B8-5CBFC205BB65}" type="sibTrans" cxnId="{C18658F1-4AD5-41E9-BACF-A588180173ED}">
      <dgm:prSet/>
      <dgm:spPr/>
      <dgm:t>
        <a:bodyPr/>
        <a:lstStyle/>
        <a:p>
          <a:endParaRPr lang="ru-RU"/>
        </a:p>
      </dgm:t>
    </dgm:pt>
    <dgm:pt modelId="{9855A405-A060-48A8-BBAF-FE16745B5582}">
      <dgm:prSet phldrT="[Текст]" custT="1"/>
      <dgm:spPr/>
      <dgm:t>
        <a:bodyPr/>
        <a:lstStyle/>
        <a:p>
          <a:r>
            <a:rPr lang="ru-RU" sz="2000" dirty="0">
              <a:latin typeface="Arial" panose="020B0604020202020204" pitchFamily="34" charset="0"/>
              <a:cs typeface="Arial" panose="020B0604020202020204" pitchFamily="34" charset="0"/>
            </a:rPr>
            <a:t>Законы субъектов (перечислить)</a:t>
          </a:r>
        </a:p>
      </dgm:t>
    </dgm:pt>
    <dgm:pt modelId="{AF86EF36-9C09-440A-BEE1-D05912408709}" type="parTrans" cxnId="{F098A333-91B8-43BC-9C9F-0B94139077C9}">
      <dgm:prSet/>
      <dgm:spPr/>
      <dgm:t>
        <a:bodyPr/>
        <a:lstStyle/>
        <a:p>
          <a:endParaRPr lang="ru-RU"/>
        </a:p>
      </dgm:t>
    </dgm:pt>
    <dgm:pt modelId="{6580424C-08B9-4A10-9ACA-74FB2E567EC1}" type="sibTrans" cxnId="{F098A333-91B8-43BC-9C9F-0B94139077C9}">
      <dgm:prSet/>
      <dgm:spPr/>
      <dgm:t>
        <a:bodyPr/>
        <a:lstStyle/>
        <a:p>
          <a:endParaRPr lang="ru-RU"/>
        </a:p>
      </dgm:t>
    </dgm:pt>
    <dgm:pt modelId="{2D959A3F-53BD-4505-8257-6F2A31EBC79D}">
      <dgm:prSet custT="1"/>
      <dgm:spPr/>
      <dgm:t>
        <a:bodyPr/>
        <a:lstStyle/>
        <a:p>
          <a:r>
            <a:rPr lang="ru-RU" sz="2000" dirty="0">
              <a:latin typeface="Arial" panose="020B0604020202020204" pitchFamily="34" charset="0"/>
              <a:cs typeface="Arial" panose="020B0604020202020204" pitchFamily="34" charset="0"/>
            </a:rPr>
            <a:t>Иное</a:t>
          </a:r>
        </a:p>
      </dgm:t>
    </dgm:pt>
    <dgm:pt modelId="{95934D7E-EB10-493F-B095-3AE49E6DCC4E}" type="parTrans" cxnId="{16281188-524D-4126-8C86-FD6116B5EA15}">
      <dgm:prSet/>
      <dgm:spPr/>
      <dgm:t>
        <a:bodyPr/>
        <a:lstStyle/>
        <a:p>
          <a:endParaRPr lang="ru-RU"/>
        </a:p>
      </dgm:t>
    </dgm:pt>
    <dgm:pt modelId="{D9773CB0-6E46-433C-90A3-D19DC3EA9348}" type="sibTrans" cxnId="{16281188-524D-4126-8C86-FD6116B5EA15}">
      <dgm:prSet/>
      <dgm:spPr/>
      <dgm:t>
        <a:bodyPr/>
        <a:lstStyle/>
        <a:p>
          <a:endParaRPr lang="ru-RU"/>
        </a:p>
      </dgm:t>
    </dgm:pt>
    <dgm:pt modelId="{336BC45F-1E11-4956-9C5D-65900E12EA5F}">
      <dgm:prSet custT="1"/>
      <dgm:spPr/>
      <dgm:t>
        <a:bodyPr/>
        <a:lstStyle/>
        <a:p>
          <a:r>
            <a:rPr lang="ru-RU" sz="2400" dirty="0"/>
            <a:t>Конституция РФ</a:t>
          </a:r>
        </a:p>
      </dgm:t>
    </dgm:pt>
    <dgm:pt modelId="{67A14DDD-995B-41E2-BE11-53AFE2AA90AA}" type="parTrans" cxnId="{39DA5A33-2BE0-489F-B4B0-25790E03D9D5}">
      <dgm:prSet/>
      <dgm:spPr/>
      <dgm:t>
        <a:bodyPr/>
        <a:lstStyle/>
        <a:p>
          <a:endParaRPr lang="ru-RU"/>
        </a:p>
      </dgm:t>
    </dgm:pt>
    <dgm:pt modelId="{D486858C-389E-4ED5-A583-8ACA0329B8FF}" type="sibTrans" cxnId="{39DA5A33-2BE0-489F-B4B0-25790E03D9D5}">
      <dgm:prSet/>
      <dgm:spPr/>
      <dgm:t>
        <a:bodyPr/>
        <a:lstStyle/>
        <a:p>
          <a:endParaRPr lang="ru-RU"/>
        </a:p>
      </dgm:t>
    </dgm:pt>
    <dgm:pt modelId="{D8B46527-5C32-45A0-9274-BB0A7412586B}" type="pres">
      <dgm:prSet presAssocID="{6642F822-8608-4E22-A5C8-87738ECA2DB6}" presName="compositeShape" presStyleCnt="0">
        <dgm:presLayoutVars>
          <dgm:dir/>
          <dgm:resizeHandles/>
        </dgm:presLayoutVars>
      </dgm:prSet>
      <dgm:spPr/>
      <dgm:t>
        <a:bodyPr/>
        <a:lstStyle/>
        <a:p>
          <a:endParaRPr lang="ru-RU"/>
        </a:p>
      </dgm:t>
    </dgm:pt>
    <dgm:pt modelId="{FFBB8588-649E-4639-9911-10AE2AF1D4F7}" type="pres">
      <dgm:prSet presAssocID="{6642F822-8608-4E22-A5C8-87738ECA2DB6}" presName="pyramid" presStyleLbl="node1" presStyleIdx="0" presStyleCnt="1" custLinFactNeighborX="1441" custLinFactNeighborY="7577"/>
      <dgm:spPr/>
    </dgm:pt>
    <dgm:pt modelId="{2175694A-F2D3-495A-BB33-CC526C01982B}" type="pres">
      <dgm:prSet presAssocID="{6642F822-8608-4E22-A5C8-87738ECA2DB6}" presName="theList" presStyleCnt="0"/>
      <dgm:spPr/>
    </dgm:pt>
    <dgm:pt modelId="{81677CFE-ED87-401A-AEEE-63D103CACDA7}" type="pres">
      <dgm:prSet presAssocID="{13AE503B-994B-4A26-893B-8667805E8184}" presName="aNode" presStyleLbl="fgAcc1" presStyleIdx="0" presStyleCnt="5" custScaleY="145932" custLinFactY="-6037" custLinFactNeighborX="1047" custLinFactNeighborY="-10000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255B6E9-DBFE-4B4A-8E68-296B3F71F42D}" type="pres">
      <dgm:prSet presAssocID="{13AE503B-994B-4A26-893B-8667805E8184}" presName="aSpace" presStyleCnt="0"/>
      <dgm:spPr/>
    </dgm:pt>
    <dgm:pt modelId="{10B841D6-143A-4443-A3AB-33B959483E29}" type="pres">
      <dgm:prSet presAssocID="{2C56C610-2F32-4FB4-ABD0-8FDE2C4FEFC5}" presName="aNode" presStyleLbl="fgAcc1" presStyleIdx="1" presStyleCnt="5" custLinFactY="100000" custLinFactNeighborX="1047" custLinFactNeighborY="18178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B8FC2E5-AB32-4C77-8B43-979112369BB4}" type="pres">
      <dgm:prSet presAssocID="{2C56C610-2F32-4FB4-ABD0-8FDE2C4FEFC5}" presName="aSpace" presStyleCnt="0"/>
      <dgm:spPr/>
    </dgm:pt>
    <dgm:pt modelId="{6ECAEFAA-28BA-48D4-8A8E-6AC4C0D2F4CA}" type="pres">
      <dgm:prSet presAssocID="{9855A405-A060-48A8-BBAF-FE16745B5582}" presName="aNode" presStyleLbl="fgAcc1" presStyleIdx="2" presStyleCnt="5" custLinFactY="100490" custLinFactNeighborX="1047" custLinFactNeighborY="20000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BE0DA80-8F9D-4F9D-BC57-07F398AA8E1A}" type="pres">
      <dgm:prSet presAssocID="{9855A405-A060-48A8-BBAF-FE16745B5582}" presName="aSpace" presStyleCnt="0"/>
      <dgm:spPr/>
    </dgm:pt>
    <dgm:pt modelId="{952638E5-F3DA-46EF-9961-04C4CF325806}" type="pres">
      <dgm:prSet presAssocID="{2D959A3F-53BD-4505-8257-6F2A31EBC79D}" presName="aNode" presStyleLbl="fgAcc1" presStyleIdx="3" presStyleCnt="5" custLinFactY="114782" custLinFactNeighborX="1047" custLinFactNeighborY="20000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2FE5313-8804-43E4-89BB-38BCE1760B31}" type="pres">
      <dgm:prSet presAssocID="{2D959A3F-53BD-4505-8257-6F2A31EBC79D}" presName="aSpace" presStyleCnt="0"/>
      <dgm:spPr/>
    </dgm:pt>
    <dgm:pt modelId="{CC6EEE87-DE50-4D42-8D67-3C780C0A0DE6}" type="pres">
      <dgm:prSet presAssocID="{336BC45F-1E11-4956-9C5D-65900E12EA5F}" presName="aNode" presStyleLbl="fgAcc1" presStyleIdx="4" presStyleCnt="5" custLinFactY="-300000" custLinFactNeighborX="1047" custLinFactNeighborY="-33255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2DDD90D-7286-4739-9A5D-949C800B567D}" type="pres">
      <dgm:prSet presAssocID="{336BC45F-1E11-4956-9C5D-65900E12EA5F}" presName="aSpace" presStyleCnt="0"/>
      <dgm:spPr/>
    </dgm:pt>
  </dgm:ptLst>
  <dgm:cxnLst>
    <dgm:cxn modelId="{16281188-524D-4126-8C86-FD6116B5EA15}" srcId="{6642F822-8608-4E22-A5C8-87738ECA2DB6}" destId="{2D959A3F-53BD-4505-8257-6F2A31EBC79D}" srcOrd="3" destOrd="0" parTransId="{95934D7E-EB10-493F-B095-3AE49E6DCC4E}" sibTransId="{D9773CB0-6E46-433C-90A3-D19DC3EA9348}"/>
    <dgm:cxn modelId="{C18658F1-4AD5-41E9-BACF-A588180173ED}" srcId="{6642F822-8608-4E22-A5C8-87738ECA2DB6}" destId="{2C56C610-2F32-4FB4-ABD0-8FDE2C4FEFC5}" srcOrd="1" destOrd="0" parTransId="{ADBBF095-EE56-4E01-9E4A-5C0CC61BBA38}" sibTransId="{EF8A7991-45B3-4CE9-84B8-5CBFC205BB65}"/>
    <dgm:cxn modelId="{F098A333-91B8-43BC-9C9F-0B94139077C9}" srcId="{6642F822-8608-4E22-A5C8-87738ECA2DB6}" destId="{9855A405-A060-48A8-BBAF-FE16745B5582}" srcOrd="2" destOrd="0" parTransId="{AF86EF36-9C09-440A-BEE1-D05912408709}" sibTransId="{6580424C-08B9-4A10-9ACA-74FB2E567EC1}"/>
    <dgm:cxn modelId="{43FFB536-F864-4CA9-A14F-5014F11299C8}" type="presOf" srcId="{6642F822-8608-4E22-A5C8-87738ECA2DB6}" destId="{D8B46527-5C32-45A0-9274-BB0A7412586B}" srcOrd="0" destOrd="0" presId="urn:microsoft.com/office/officeart/2005/8/layout/pyramid2"/>
    <dgm:cxn modelId="{2A067CB6-6684-44B7-B873-A4AE119D374B}" type="presOf" srcId="{2C56C610-2F32-4FB4-ABD0-8FDE2C4FEFC5}" destId="{10B841D6-143A-4443-A3AB-33B959483E29}" srcOrd="0" destOrd="0" presId="urn:microsoft.com/office/officeart/2005/8/layout/pyramid2"/>
    <dgm:cxn modelId="{DDB2CB60-DE1C-4C9A-8D8A-3CAAD7FE50DC}" type="presOf" srcId="{2D959A3F-53BD-4505-8257-6F2A31EBC79D}" destId="{952638E5-F3DA-46EF-9961-04C4CF325806}" srcOrd="0" destOrd="0" presId="urn:microsoft.com/office/officeart/2005/8/layout/pyramid2"/>
    <dgm:cxn modelId="{60873B10-F669-40D5-93A9-59522B13148D}" srcId="{6642F822-8608-4E22-A5C8-87738ECA2DB6}" destId="{13AE503B-994B-4A26-893B-8667805E8184}" srcOrd="0" destOrd="0" parTransId="{22113C0D-C082-4FCF-AD49-272D722B66D3}" sibTransId="{FEB8EB0E-EDF4-4C42-B472-4B5A936D7D4F}"/>
    <dgm:cxn modelId="{0266C547-48E3-4E90-B35C-798875974E53}" type="presOf" srcId="{336BC45F-1E11-4956-9C5D-65900E12EA5F}" destId="{CC6EEE87-DE50-4D42-8D67-3C780C0A0DE6}" srcOrd="0" destOrd="0" presId="urn:microsoft.com/office/officeart/2005/8/layout/pyramid2"/>
    <dgm:cxn modelId="{1B2B4B5E-5C4E-4212-9F4C-A974D9E33647}" type="presOf" srcId="{9855A405-A060-48A8-BBAF-FE16745B5582}" destId="{6ECAEFAA-28BA-48D4-8A8E-6AC4C0D2F4CA}" srcOrd="0" destOrd="0" presId="urn:microsoft.com/office/officeart/2005/8/layout/pyramid2"/>
    <dgm:cxn modelId="{BD4054F9-B2DB-424F-8397-C29AE2D0B385}" type="presOf" srcId="{13AE503B-994B-4A26-893B-8667805E8184}" destId="{81677CFE-ED87-401A-AEEE-63D103CACDA7}" srcOrd="0" destOrd="0" presId="urn:microsoft.com/office/officeart/2005/8/layout/pyramid2"/>
    <dgm:cxn modelId="{39DA5A33-2BE0-489F-B4B0-25790E03D9D5}" srcId="{6642F822-8608-4E22-A5C8-87738ECA2DB6}" destId="{336BC45F-1E11-4956-9C5D-65900E12EA5F}" srcOrd="4" destOrd="0" parTransId="{67A14DDD-995B-41E2-BE11-53AFE2AA90AA}" sibTransId="{D486858C-389E-4ED5-A583-8ACA0329B8FF}"/>
    <dgm:cxn modelId="{B060832C-E8A3-4744-A196-E6AE8DC9DC26}" type="presParOf" srcId="{D8B46527-5C32-45A0-9274-BB0A7412586B}" destId="{FFBB8588-649E-4639-9911-10AE2AF1D4F7}" srcOrd="0" destOrd="0" presId="urn:microsoft.com/office/officeart/2005/8/layout/pyramid2"/>
    <dgm:cxn modelId="{D24C6E04-489A-4220-A011-479B75B63F28}" type="presParOf" srcId="{D8B46527-5C32-45A0-9274-BB0A7412586B}" destId="{2175694A-F2D3-495A-BB33-CC526C01982B}" srcOrd="1" destOrd="0" presId="urn:microsoft.com/office/officeart/2005/8/layout/pyramid2"/>
    <dgm:cxn modelId="{B647FB5C-C0A8-409E-90F2-4A713AB794E4}" type="presParOf" srcId="{2175694A-F2D3-495A-BB33-CC526C01982B}" destId="{81677CFE-ED87-401A-AEEE-63D103CACDA7}" srcOrd="0" destOrd="0" presId="urn:microsoft.com/office/officeart/2005/8/layout/pyramid2"/>
    <dgm:cxn modelId="{757DB8FF-DB01-4D18-9BBD-81B850145D01}" type="presParOf" srcId="{2175694A-F2D3-495A-BB33-CC526C01982B}" destId="{C255B6E9-DBFE-4B4A-8E68-296B3F71F42D}" srcOrd="1" destOrd="0" presId="urn:microsoft.com/office/officeart/2005/8/layout/pyramid2"/>
    <dgm:cxn modelId="{3569CD36-BE2C-40A7-950B-338F9FF6D764}" type="presParOf" srcId="{2175694A-F2D3-495A-BB33-CC526C01982B}" destId="{10B841D6-143A-4443-A3AB-33B959483E29}" srcOrd="2" destOrd="0" presId="urn:microsoft.com/office/officeart/2005/8/layout/pyramid2"/>
    <dgm:cxn modelId="{9F476045-8774-4838-B18A-CFD2F1B58996}" type="presParOf" srcId="{2175694A-F2D3-495A-BB33-CC526C01982B}" destId="{6B8FC2E5-AB32-4C77-8B43-979112369BB4}" srcOrd="3" destOrd="0" presId="urn:microsoft.com/office/officeart/2005/8/layout/pyramid2"/>
    <dgm:cxn modelId="{8DC8FCA7-48E3-4E14-9F7A-5547A785B86A}" type="presParOf" srcId="{2175694A-F2D3-495A-BB33-CC526C01982B}" destId="{6ECAEFAA-28BA-48D4-8A8E-6AC4C0D2F4CA}" srcOrd="4" destOrd="0" presId="urn:microsoft.com/office/officeart/2005/8/layout/pyramid2"/>
    <dgm:cxn modelId="{E08BB031-6806-4BEA-A46F-E0C26ACB91D3}" type="presParOf" srcId="{2175694A-F2D3-495A-BB33-CC526C01982B}" destId="{9BE0DA80-8F9D-4F9D-BC57-07F398AA8E1A}" srcOrd="5" destOrd="0" presId="urn:microsoft.com/office/officeart/2005/8/layout/pyramid2"/>
    <dgm:cxn modelId="{94B6385F-E581-49BE-9D72-E0C313101242}" type="presParOf" srcId="{2175694A-F2D3-495A-BB33-CC526C01982B}" destId="{952638E5-F3DA-46EF-9961-04C4CF325806}" srcOrd="6" destOrd="0" presId="urn:microsoft.com/office/officeart/2005/8/layout/pyramid2"/>
    <dgm:cxn modelId="{333B9F4E-9E61-45FB-97BA-311A833EACAC}" type="presParOf" srcId="{2175694A-F2D3-495A-BB33-CC526C01982B}" destId="{22FE5313-8804-43E4-89BB-38BCE1760B31}" srcOrd="7" destOrd="0" presId="urn:microsoft.com/office/officeart/2005/8/layout/pyramid2"/>
    <dgm:cxn modelId="{B82B8972-8210-4BD0-A7D6-4E6398AC9314}" type="presParOf" srcId="{2175694A-F2D3-495A-BB33-CC526C01982B}" destId="{CC6EEE87-DE50-4D42-8D67-3C780C0A0DE6}" srcOrd="8" destOrd="0" presId="urn:microsoft.com/office/officeart/2005/8/layout/pyramid2"/>
    <dgm:cxn modelId="{240F3DA7-2505-40C7-9C13-E0DEF44EBB68}" type="presParOf" srcId="{2175694A-F2D3-495A-BB33-CC526C01982B}" destId="{F2DDD90D-7286-4739-9A5D-949C800B567D}" srcOrd="9" destOrd="0" presId="urn:microsoft.com/office/officeart/2005/8/layout/pyramid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6642F822-8608-4E22-A5C8-87738ECA2DB6}" type="doc">
      <dgm:prSet loTypeId="urn:microsoft.com/office/officeart/2005/8/layout/pyramid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13AE503B-994B-4A26-893B-8667805E8184}">
      <dgm:prSet phldrT="[Текст]" custT="1"/>
      <dgm:spPr/>
      <dgm:t>
        <a:bodyPr/>
        <a:lstStyle/>
        <a:p>
          <a:endParaRPr lang="ru-RU" sz="2000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22113C0D-C082-4FCF-AD49-272D722B66D3}" type="parTrans" cxnId="{60873B10-F669-40D5-93A9-59522B13148D}">
      <dgm:prSet/>
      <dgm:spPr/>
      <dgm:t>
        <a:bodyPr/>
        <a:lstStyle/>
        <a:p>
          <a:endParaRPr lang="ru-RU"/>
        </a:p>
      </dgm:t>
    </dgm:pt>
    <dgm:pt modelId="{FEB8EB0E-EDF4-4C42-B472-4B5A936D7D4F}" type="sibTrans" cxnId="{60873B10-F669-40D5-93A9-59522B13148D}">
      <dgm:prSet/>
      <dgm:spPr/>
      <dgm:t>
        <a:bodyPr/>
        <a:lstStyle/>
        <a:p>
          <a:endParaRPr lang="ru-RU"/>
        </a:p>
      </dgm:t>
    </dgm:pt>
    <dgm:pt modelId="{2C56C610-2F32-4FB4-ABD0-8FDE2C4FEFC5}">
      <dgm:prSet phldrT="[Текст]" custT="1"/>
      <dgm:spPr/>
      <dgm:t>
        <a:bodyPr/>
        <a:lstStyle/>
        <a:p>
          <a:endParaRPr lang="ru-RU" sz="2000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ADBBF095-EE56-4E01-9E4A-5C0CC61BBA38}" type="parTrans" cxnId="{C18658F1-4AD5-41E9-BACF-A588180173ED}">
      <dgm:prSet/>
      <dgm:spPr/>
      <dgm:t>
        <a:bodyPr/>
        <a:lstStyle/>
        <a:p>
          <a:endParaRPr lang="ru-RU"/>
        </a:p>
      </dgm:t>
    </dgm:pt>
    <dgm:pt modelId="{EF8A7991-45B3-4CE9-84B8-5CBFC205BB65}" type="sibTrans" cxnId="{C18658F1-4AD5-41E9-BACF-A588180173ED}">
      <dgm:prSet/>
      <dgm:spPr/>
      <dgm:t>
        <a:bodyPr/>
        <a:lstStyle/>
        <a:p>
          <a:endParaRPr lang="ru-RU"/>
        </a:p>
      </dgm:t>
    </dgm:pt>
    <dgm:pt modelId="{9855A405-A060-48A8-BBAF-FE16745B5582}">
      <dgm:prSet phldrT="[Текст]" custT="1"/>
      <dgm:spPr/>
      <dgm:t>
        <a:bodyPr/>
        <a:lstStyle/>
        <a:p>
          <a:endParaRPr lang="ru-RU" sz="2000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AF86EF36-9C09-440A-BEE1-D05912408709}" type="parTrans" cxnId="{F098A333-91B8-43BC-9C9F-0B94139077C9}">
      <dgm:prSet/>
      <dgm:spPr/>
      <dgm:t>
        <a:bodyPr/>
        <a:lstStyle/>
        <a:p>
          <a:endParaRPr lang="ru-RU"/>
        </a:p>
      </dgm:t>
    </dgm:pt>
    <dgm:pt modelId="{6580424C-08B9-4A10-9ACA-74FB2E567EC1}" type="sibTrans" cxnId="{F098A333-91B8-43BC-9C9F-0B94139077C9}">
      <dgm:prSet/>
      <dgm:spPr/>
      <dgm:t>
        <a:bodyPr/>
        <a:lstStyle/>
        <a:p>
          <a:endParaRPr lang="ru-RU"/>
        </a:p>
      </dgm:t>
    </dgm:pt>
    <dgm:pt modelId="{2D959A3F-53BD-4505-8257-6F2A31EBC79D}">
      <dgm:prSet custT="1"/>
      <dgm:spPr/>
      <dgm:t>
        <a:bodyPr/>
        <a:lstStyle/>
        <a:p>
          <a:endParaRPr lang="ru-RU" sz="2000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95934D7E-EB10-493F-B095-3AE49E6DCC4E}" type="parTrans" cxnId="{16281188-524D-4126-8C86-FD6116B5EA15}">
      <dgm:prSet/>
      <dgm:spPr/>
      <dgm:t>
        <a:bodyPr/>
        <a:lstStyle/>
        <a:p>
          <a:endParaRPr lang="ru-RU"/>
        </a:p>
      </dgm:t>
    </dgm:pt>
    <dgm:pt modelId="{D9773CB0-6E46-433C-90A3-D19DC3EA9348}" type="sibTrans" cxnId="{16281188-524D-4126-8C86-FD6116B5EA15}">
      <dgm:prSet/>
      <dgm:spPr/>
      <dgm:t>
        <a:bodyPr/>
        <a:lstStyle/>
        <a:p>
          <a:endParaRPr lang="ru-RU"/>
        </a:p>
      </dgm:t>
    </dgm:pt>
    <dgm:pt modelId="{336BC45F-1E11-4956-9C5D-65900E12EA5F}">
      <dgm:prSet custT="1"/>
      <dgm:spPr/>
      <dgm:t>
        <a:bodyPr/>
        <a:lstStyle/>
        <a:p>
          <a:endParaRPr lang="ru-RU" sz="2400" dirty="0"/>
        </a:p>
      </dgm:t>
    </dgm:pt>
    <dgm:pt modelId="{67A14DDD-995B-41E2-BE11-53AFE2AA90AA}" type="parTrans" cxnId="{39DA5A33-2BE0-489F-B4B0-25790E03D9D5}">
      <dgm:prSet/>
      <dgm:spPr/>
      <dgm:t>
        <a:bodyPr/>
        <a:lstStyle/>
        <a:p>
          <a:endParaRPr lang="ru-RU"/>
        </a:p>
      </dgm:t>
    </dgm:pt>
    <dgm:pt modelId="{D486858C-389E-4ED5-A583-8ACA0329B8FF}" type="sibTrans" cxnId="{39DA5A33-2BE0-489F-B4B0-25790E03D9D5}">
      <dgm:prSet/>
      <dgm:spPr/>
      <dgm:t>
        <a:bodyPr/>
        <a:lstStyle/>
        <a:p>
          <a:endParaRPr lang="ru-RU"/>
        </a:p>
      </dgm:t>
    </dgm:pt>
    <dgm:pt modelId="{D8B46527-5C32-45A0-9274-BB0A7412586B}" type="pres">
      <dgm:prSet presAssocID="{6642F822-8608-4E22-A5C8-87738ECA2DB6}" presName="compositeShape" presStyleCnt="0">
        <dgm:presLayoutVars>
          <dgm:dir/>
          <dgm:resizeHandles/>
        </dgm:presLayoutVars>
      </dgm:prSet>
      <dgm:spPr/>
      <dgm:t>
        <a:bodyPr/>
        <a:lstStyle/>
        <a:p>
          <a:endParaRPr lang="ru-RU"/>
        </a:p>
      </dgm:t>
    </dgm:pt>
    <dgm:pt modelId="{FFBB8588-649E-4639-9911-10AE2AF1D4F7}" type="pres">
      <dgm:prSet presAssocID="{6642F822-8608-4E22-A5C8-87738ECA2DB6}" presName="pyramid" presStyleLbl="node1" presStyleIdx="0" presStyleCnt="1" custLinFactNeighborX="1441" custLinFactNeighborY="7577"/>
      <dgm:spPr/>
    </dgm:pt>
    <dgm:pt modelId="{2175694A-F2D3-495A-BB33-CC526C01982B}" type="pres">
      <dgm:prSet presAssocID="{6642F822-8608-4E22-A5C8-87738ECA2DB6}" presName="theList" presStyleCnt="0"/>
      <dgm:spPr/>
    </dgm:pt>
    <dgm:pt modelId="{81677CFE-ED87-401A-AEEE-63D103CACDA7}" type="pres">
      <dgm:prSet presAssocID="{13AE503B-994B-4A26-893B-8667805E8184}" presName="aNode" presStyleLbl="fgAcc1" presStyleIdx="0" presStyleCnt="5" custScaleY="145932" custLinFactY="-6037" custLinFactNeighborX="1047" custLinFactNeighborY="-10000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255B6E9-DBFE-4B4A-8E68-296B3F71F42D}" type="pres">
      <dgm:prSet presAssocID="{13AE503B-994B-4A26-893B-8667805E8184}" presName="aSpace" presStyleCnt="0"/>
      <dgm:spPr/>
    </dgm:pt>
    <dgm:pt modelId="{10B841D6-143A-4443-A3AB-33B959483E29}" type="pres">
      <dgm:prSet presAssocID="{2C56C610-2F32-4FB4-ABD0-8FDE2C4FEFC5}" presName="aNode" presStyleLbl="fgAcc1" presStyleIdx="1" presStyleCnt="5" custLinFactY="100000" custLinFactNeighborX="1047" custLinFactNeighborY="18178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B8FC2E5-AB32-4C77-8B43-979112369BB4}" type="pres">
      <dgm:prSet presAssocID="{2C56C610-2F32-4FB4-ABD0-8FDE2C4FEFC5}" presName="aSpace" presStyleCnt="0"/>
      <dgm:spPr/>
    </dgm:pt>
    <dgm:pt modelId="{6ECAEFAA-28BA-48D4-8A8E-6AC4C0D2F4CA}" type="pres">
      <dgm:prSet presAssocID="{9855A405-A060-48A8-BBAF-FE16745B5582}" presName="aNode" presStyleLbl="fgAcc1" presStyleIdx="2" presStyleCnt="5" custLinFactY="100490" custLinFactNeighborX="1047" custLinFactNeighborY="20000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BE0DA80-8F9D-4F9D-BC57-07F398AA8E1A}" type="pres">
      <dgm:prSet presAssocID="{9855A405-A060-48A8-BBAF-FE16745B5582}" presName="aSpace" presStyleCnt="0"/>
      <dgm:spPr/>
    </dgm:pt>
    <dgm:pt modelId="{952638E5-F3DA-46EF-9961-04C4CF325806}" type="pres">
      <dgm:prSet presAssocID="{2D959A3F-53BD-4505-8257-6F2A31EBC79D}" presName="aNode" presStyleLbl="fgAcc1" presStyleIdx="3" presStyleCnt="5" custLinFactY="114782" custLinFactNeighborX="1047" custLinFactNeighborY="20000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2FE5313-8804-43E4-89BB-38BCE1760B31}" type="pres">
      <dgm:prSet presAssocID="{2D959A3F-53BD-4505-8257-6F2A31EBC79D}" presName="aSpace" presStyleCnt="0"/>
      <dgm:spPr/>
    </dgm:pt>
    <dgm:pt modelId="{CC6EEE87-DE50-4D42-8D67-3C780C0A0DE6}" type="pres">
      <dgm:prSet presAssocID="{336BC45F-1E11-4956-9C5D-65900E12EA5F}" presName="aNode" presStyleLbl="fgAcc1" presStyleIdx="4" presStyleCnt="5" custLinFactY="-296861" custLinFactNeighborX="719" custLinFactNeighborY="-30000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2DDD90D-7286-4739-9A5D-949C800B567D}" type="pres">
      <dgm:prSet presAssocID="{336BC45F-1E11-4956-9C5D-65900E12EA5F}" presName="aSpace" presStyleCnt="0"/>
      <dgm:spPr/>
    </dgm:pt>
  </dgm:ptLst>
  <dgm:cxnLst>
    <dgm:cxn modelId="{16281188-524D-4126-8C86-FD6116B5EA15}" srcId="{6642F822-8608-4E22-A5C8-87738ECA2DB6}" destId="{2D959A3F-53BD-4505-8257-6F2A31EBC79D}" srcOrd="3" destOrd="0" parTransId="{95934D7E-EB10-493F-B095-3AE49E6DCC4E}" sibTransId="{D9773CB0-6E46-433C-90A3-D19DC3EA9348}"/>
    <dgm:cxn modelId="{C18658F1-4AD5-41E9-BACF-A588180173ED}" srcId="{6642F822-8608-4E22-A5C8-87738ECA2DB6}" destId="{2C56C610-2F32-4FB4-ABD0-8FDE2C4FEFC5}" srcOrd="1" destOrd="0" parTransId="{ADBBF095-EE56-4E01-9E4A-5C0CC61BBA38}" sibTransId="{EF8A7991-45B3-4CE9-84B8-5CBFC205BB65}"/>
    <dgm:cxn modelId="{F098A333-91B8-43BC-9C9F-0B94139077C9}" srcId="{6642F822-8608-4E22-A5C8-87738ECA2DB6}" destId="{9855A405-A060-48A8-BBAF-FE16745B5582}" srcOrd="2" destOrd="0" parTransId="{AF86EF36-9C09-440A-BEE1-D05912408709}" sibTransId="{6580424C-08B9-4A10-9ACA-74FB2E567EC1}"/>
    <dgm:cxn modelId="{43FFB536-F864-4CA9-A14F-5014F11299C8}" type="presOf" srcId="{6642F822-8608-4E22-A5C8-87738ECA2DB6}" destId="{D8B46527-5C32-45A0-9274-BB0A7412586B}" srcOrd="0" destOrd="0" presId="urn:microsoft.com/office/officeart/2005/8/layout/pyramid2"/>
    <dgm:cxn modelId="{2A067CB6-6684-44B7-B873-A4AE119D374B}" type="presOf" srcId="{2C56C610-2F32-4FB4-ABD0-8FDE2C4FEFC5}" destId="{10B841D6-143A-4443-A3AB-33B959483E29}" srcOrd="0" destOrd="0" presId="urn:microsoft.com/office/officeart/2005/8/layout/pyramid2"/>
    <dgm:cxn modelId="{DDB2CB60-DE1C-4C9A-8D8A-3CAAD7FE50DC}" type="presOf" srcId="{2D959A3F-53BD-4505-8257-6F2A31EBC79D}" destId="{952638E5-F3DA-46EF-9961-04C4CF325806}" srcOrd="0" destOrd="0" presId="urn:microsoft.com/office/officeart/2005/8/layout/pyramid2"/>
    <dgm:cxn modelId="{60873B10-F669-40D5-93A9-59522B13148D}" srcId="{6642F822-8608-4E22-A5C8-87738ECA2DB6}" destId="{13AE503B-994B-4A26-893B-8667805E8184}" srcOrd="0" destOrd="0" parTransId="{22113C0D-C082-4FCF-AD49-272D722B66D3}" sibTransId="{FEB8EB0E-EDF4-4C42-B472-4B5A936D7D4F}"/>
    <dgm:cxn modelId="{0266C547-48E3-4E90-B35C-798875974E53}" type="presOf" srcId="{336BC45F-1E11-4956-9C5D-65900E12EA5F}" destId="{CC6EEE87-DE50-4D42-8D67-3C780C0A0DE6}" srcOrd="0" destOrd="0" presId="urn:microsoft.com/office/officeart/2005/8/layout/pyramid2"/>
    <dgm:cxn modelId="{1B2B4B5E-5C4E-4212-9F4C-A974D9E33647}" type="presOf" srcId="{9855A405-A060-48A8-BBAF-FE16745B5582}" destId="{6ECAEFAA-28BA-48D4-8A8E-6AC4C0D2F4CA}" srcOrd="0" destOrd="0" presId="urn:microsoft.com/office/officeart/2005/8/layout/pyramid2"/>
    <dgm:cxn modelId="{BD4054F9-B2DB-424F-8397-C29AE2D0B385}" type="presOf" srcId="{13AE503B-994B-4A26-893B-8667805E8184}" destId="{81677CFE-ED87-401A-AEEE-63D103CACDA7}" srcOrd="0" destOrd="0" presId="urn:microsoft.com/office/officeart/2005/8/layout/pyramid2"/>
    <dgm:cxn modelId="{39DA5A33-2BE0-489F-B4B0-25790E03D9D5}" srcId="{6642F822-8608-4E22-A5C8-87738ECA2DB6}" destId="{336BC45F-1E11-4956-9C5D-65900E12EA5F}" srcOrd="4" destOrd="0" parTransId="{67A14DDD-995B-41E2-BE11-53AFE2AA90AA}" sibTransId="{D486858C-389E-4ED5-A583-8ACA0329B8FF}"/>
    <dgm:cxn modelId="{B060832C-E8A3-4744-A196-E6AE8DC9DC26}" type="presParOf" srcId="{D8B46527-5C32-45A0-9274-BB0A7412586B}" destId="{FFBB8588-649E-4639-9911-10AE2AF1D4F7}" srcOrd="0" destOrd="0" presId="urn:microsoft.com/office/officeart/2005/8/layout/pyramid2"/>
    <dgm:cxn modelId="{D24C6E04-489A-4220-A011-479B75B63F28}" type="presParOf" srcId="{D8B46527-5C32-45A0-9274-BB0A7412586B}" destId="{2175694A-F2D3-495A-BB33-CC526C01982B}" srcOrd="1" destOrd="0" presId="urn:microsoft.com/office/officeart/2005/8/layout/pyramid2"/>
    <dgm:cxn modelId="{B647FB5C-C0A8-409E-90F2-4A713AB794E4}" type="presParOf" srcId="{2175694A-F2D3-495A-BB33-CC526C01982B}" destId="{81677CFE-ED87-401A-AEEE-63D103CACDA7}" srcOrd="0" destOrd="0" presId="urn:microsoft.com/office/officeart/2005/8/layout/pyramid2"/>
    <dgm:cxn modelId="{757DB8FF-DB01-4D18-9BBD-81B850145D01}" type="presParOf" srcId="{2175694A-F2D3-495A-BB33-CC526C01982B}" destId="{C255B6E9-DBFE-4B4A-8E68-296B3F71F42D}" srcOrd="1" destOrd="0" presId="urn:microsoft.com/office/officeart/2005/8/layout/pyramid2"/>
    <dgm:cxn modelId="{3569CD36-BE2C-40A7-950B-338F9FF6D764}" type="presParOf" srcId="{2175694A-F2D3-495A-BB33-CC526C01982B}" destId="{10B841D6-143A-4443-A3AB-33B959483E29}" srcOrd="2" destOrd="0" presId="urn:microsoft.com/office/officeart/2005/8/layout/pyramid2"/>
    <dgm:cxn modelId="{9F476045-8774-4838-B18A-CFD2F1B58996}" type="presParOf" srcId="{2175694A-F2D3-495A-BB33-CC526C01982B}" destId="{6B8FC2E5-AB32-4C77-8B43-979112369BB4}" srcOrd="3" destOrd="0" presId="urn:microsoft.com/office/officeart/2005/8/layout/pyramid2"/>
    <dgm:cxn modelId="{8DC8FCA7-48E3-4E14-9F7A-5547A785B86A}" type="presParOf" srcId="{2175694A-F2D3-495A-BB33-CC526C01982B}" destId="{6ECAEFAA-28BA-48D4-8A8E-6AC4C0D2F4CA}" srcOrd="4" destOrd="0" presId="urn:microsoft.com/office/officeart/2005/8/layout/pyramid2"/>
    <dgm:cxn modelId="{E08BB031-6806-4BEA-A46F-E0C26ACB91D3}" type="presParOf" srcId="{2175694A-F2D3-495A-BB33-CC526C01982B}" destId="{9BE0DA80-8F9D-4F9D-BC57-07F398AA8E1A}" srcOrd="5" destOrd="0" presId="urn:microsoft.com/office/officeart/2005/8/layout/pyramid2"/>
    <dgm:cxn modelId="{94B6385F-E581-49BE-9D72-E0C313101242}" type="presParOf" srcId="{2175694A-F2D3-495A-BB33-CC526C01982B}" destId="{952638E5-F3DA-46EF-9961-04C4CF325806}" srcOrd="6" destOrd="0" presId="urn:microsoft.com/office/officeart/2005/8/layout/pyramid2"/>
    <dgm:cxn modelId="{333B9F4E-9E61-45FB-97BA-311A833EACAC}" type="presParOf" srcId="{2175694A-F2D3-495A-BB33-CC526C01982B}" destId="{22FE5313-8804-43E4-89BB-38BCE1760B31}" srcOrd="7" destOrd="0" presId="urn:microsoft.com/office/officeart/2005/8/layout/pyramid2"/>
    <dgm:cxn modelId="{B82B8972-8210-4BD0-A7D6-4E6398AC9314}" type="presParOf" srcId="{2175694A-F2D3-495A-BB33-CC526C01982B}" destId="{CC6EEE87-DE50-4D42-8D67-3C780C0A0DE6}" srcOrd="8" destOrd="0" presId="urn:microsoft.com/office/officeart/2005/8/layout/pyramid2"/>
    <dgm:cxn modelId="{240F3DA7-2505-40C7-9C13-E0DEF44EBB68}" type="presParOf" srcId="{2175694A-F2D3-495A-BB33-CC526C01982B}" destId="{F2DDD90D-7286-4739-9A5D-949C800B567D}" srcOrd="9" destOrd="0" presId="urn:microsoft.com/office/officeart/2005/8/layout/pyramid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FBB8588-649E-4639-9911-10AE2AF1D4F7}">
      <dsp:nvSpPr>
        <dsp:cNvPr id="0" name=""/>
        <dsp:cNvSpPr/>
      </dsp:nvSpPr>
      <dsp:spPr>
        <a:xfrm>
          <a:off x="980980" y="0"/>
          <a:ext cx="4608512" cy="4608512"/>
        </a:xfrm>
        <a:prstGeom prst="triangl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1677CFE-ED87-401A-AEEE-63D103CACDA7}">
      <dsp:nvSpPr>
        <dsp:cNvPr id="0" name=""/>
        <dsp:cNvSpPr/>
      </dsp:nvSpPr>
      <dsp:spPr>
        <a:xfrm>
          <a:off x="3250191" y="349123"/>
          <a:ext cx="2995532" cy="884008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>
              <a:latin typeface="Arial" panose="020B0604020202020204" pitchFamily="34" charset="0"/>
              <a:cs typeface="Arial" panose="020B0604020202020204" pitchFamily="34" charset="0"/>
            </a:rPr>
            <a:t>Международные нормативно – правовые акты</a:t>
          </a:r>
        </a:p>
      </dsp:txBody>
      <dsp:txXfrm>
        <a:off x="3293345" y="392277"/>
        <a:ext cx="2909224" cy="797700"/>
      </dsp:txXfrm>
    </dsp:sp>
    <dsp:sp modelId="{10B841D6-143A-4443-A3AB-33B959483E29}">
      <dsp:nvSpPr>
        <dsp:cNvPr id="0" name=""/>
        <dsp:cNvSpPr/>
      </dsp:nvSpPr>
      <dsp:spPr>
        <a:xfrm>
          <a:off x="3250191" y="2164562"/>
          <a:ext cx="2995532" cy="605767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>
              <a:latin typeface="Arial" panose="020B0604020202020204" pitchFamily="34" charset="0"/>
              <a:cs typeface="Arial" panose="020B0604020202020204" pitchFamily="34" charset="0"/>
            </a:rPr>
            <a:t>Федеральные законы (перечислить)</a:t>
          </a:r>
        </a:p>
      </dsp:txBody>
      <dsp:txXfrm>
        <a:off x="3279762" y="2194133"/>
        <a:ext cx="2936390" cy="546625"/>
      </dsp:txXfrm>
    </dsp:sp>
    <dsp:sp modelId="{6ECAEFAA-28BA-48D4-8A8E-6AC4C0D2F4CA}">
      <dsp:nvSpPr>
        <dsp:cNvPr id="0" name=""/>
        <dsp:cNvSpPr/>
      </dsp:nvSpPr>
      <dsp:spPr>
        <a:xfrm>
          <a:off x="3250191" y="2862809"/>
          <a:ext cx="2995532" cy="605767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>
              <a:latin typeface="Arial" panose="020B0604020202020204" pitchFamily="34" charset="0"/>
              <a:cs typeface="Arial" panose="020B0604020202020204" pitchFamily="34" charset="0"/>
            </a:rPr>
            <a:t>Законы субъектов (перечислить)</a:t>
          </a:r>
        </a:p>
      </dsp:txBody>
      <dsp:txXfrm>
        <a:off x="3279762" y="2892380"/>
        <a:ext cx="2936390" cy="546625"/>
      </dsp:txXfrm>
    </dsp:sp>
    <dsp:sp modelId="{952638E5-F3DA-46EF-9961-04C4CF325806}">
      <dsp:nvSpPr>
        <dsp:cNvPr id="0" name=""/>
        <dsp:cNvSpPr/>
      </dsp:nvSpPr>
      <dsp:spPr>
        <a:xfrm>
          <a:off x="3250191" y="3630874"/>
          <a:ext cx="2995532" cy="605767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>
              <a:latin typeface="Arial" panose="020B0604020202020204" pitchFamily="34" charset="0"/>
              <a:cs typeface="Arial" panose="020B0604020202020204" pitchFamily="34" charset="0"/>
            </a:rPr>
            <a:t>Иное</a:t>
          </a:r>
        </a:p>
      </dsp:txBody>
      <dsp:txXfrm>
        <a:off x="3279762" y="3660445"/>
        <a:ext cx="2936390" cy="546625"/>
      </dsp:txXfrm>
    </dsp:sp>
    <dsp:sp modelId="{CC6EEE87-DE50-4D42-8D67-3C780C0A0DE6}">
      <dsp:nvSpPr>
        <dsp:cNvPr id="0" name=""/>
        <dsp:cNvSpPr/>
      </dsp:nvSpPr>
      <dsp:spPr>
        <a:xfrm>
          <a:off x="3250191" y="1396491"/>
          <a:ext cx="2995532" cy="605767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kern="1200" dirty="0"/>
            <a:t>Конституция РФ</a:t>
          </a:r>
        </a:p>
      </dsp:txBody>
      <dsp:txXfrm>
        <a:off x="3279762" y="1426062"/>
        <a:ext cx="2936390" cy="546625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FBB8588-649E-4639-9911-10AE2AF1D4F7}">
      <dsp:nvSpPr>
        <dsp:cNvPr id="0" name=""/>
        <dsp:cNvSpPr/>
      </dsp:nvSpPr>
      <dsp:spPr>
        <a:xfrm>
          <a:off x="980980" y="0"/>
          <a:ext cx="4608512" cy="4608512"/>
        </a:xfrm>
        <a:prstGeom prst="triangl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1677CFE-ED87-401A-AEEE-63D103CACDA7}">
      <dsp:nvSpPr>
        <dsp:cNvPr id="0" name=""/>
        <dsp:cNvSpPr/>
      </dsp:nvSpPr>
      <dsp:spPr>
        <a:xfrm>
          <a:off x="3250191" y="349123"/>
          <a:ext cx="2995532" cy="884008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20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3293345" y="392277"/>
        <a:ext cx="2909224" cy="797700"/>
      </dsp:txXfrm>
    </dsp:sp>
    <dsp:sp modelId="{10B841D6-143A-4443-A3AB-33B959483E29}">
      <dsp:nvSpPr>
        <dsp:cNvPr id="0" name=""/>
        <dsp:cNvSpPr/>
      </dsp:nvSpPr>
      <dsp:spPr>
        <a:xfrm>
          <a:off x="3250191" y="2164562"/>
          <a:ext cx="2995532" cy="605767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20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3279762" y="2194133"/>
        <a:ext cx="2936390" cy="546625"/>
      </dsp:txXfrm>
    </dsp:sp>
    <dsp:sp modelId="{6ECAEFAA-28BA-48D4-8A8E-6AC4C0D2F4CA}">
      <dsp:nvSpPr>
        <dsp:cNvPr id="0" name=""/>
        <dsp:cNvSpPr/>
      </dsp:nvSpPr>
      <dsp:spPr>
        <a:xfrm>
          <a:off x="3250191" y="2862809"/>
          <a:ext cx="2995532" cy="605767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20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3279762" y="2892380"/>
        <a:ext cx="2936390" cy="546625"/>
      </dsp:txXfrm>
    </dsp:sp>
    <dsp:sp modelId="{952638E5-F3DA-46EF-9961-04C4CF325806}">
      <dsp:nvSpPr>
        <dsp:cNvPr id="0" name=""/>
        <dsp:cNvSpPr/>
      </dsp:nvSpPr>
      <dsp:spPr>
        <a:xfrm>
          <a:off x="3250191" y="3630874"/>
          <a:ext cx="2995532" cy="605767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20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3279762" y="3660445"/>
        <a:ext cx="2936390" cy="546625"/>
      </dsp:txXfrm>
    </dsp:sp>
    <dsp:sp modelId="{CC6EEE87-DE50-4D42-8D67-3C780C0A0DE6}">
      <dsp:nvSpPr>
        <dsp:cNvPr id="0" name=""/>
        <dsp:cNvSpPr/>
      </dsp:nvSpPr>
      <dsp:spPr>
        <a:xfrm>
          <a:off x="3240365" y="1440159"/>
          <a:ext cx="2995532" cy="605767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2400" kern="1200" dirty="0"/>
        </a:p>
      </dsp:txBody>
      <dsp:txXfrm>
        <a:off x="3269936" y="1469730"/>
        <a:ext cx="2936390" cy="546625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yramid2">
  <dgm:title val=""/>
  <dgm:desc val=""/>
  <dgm:catLst>
    <dgm:cat type="pyramid" pri="3000"/>
    <dgm:cat type="list" pri="21000"/>
    <dgm:cat type="convert" pri="17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compositeShape">
    <dgm:alg type="composite"/>
    <dgm:shape xmlns:r="http://schemas.openxmlformats.org/officeDocument/2006/relationships" r:blip="">
      <dgm:adjLst/>
    </dgm:shape>
    <dgm:presOf/>
    <dgm:varLst>
      <dgm:dir/>
      <dgm:resizeHandles/>
    </dgm:varLst>
    <dgm:choose name="Name0">
      <dgm:if name="Name1" func="var" arg="dir" op="equ" val="norm">
        <dgm:constrLst>
          <dgm:constr type="w" for="ch" forName="pyramid" refType="h"/>
          <dgm:constr type="h" for="ch" forName="pyramid" refType="h"/>
          <dgm:constr type="h" for="ch" forName="theList" refType="h" fact="0.8"/>
          <dgm:constr type="w" for="ch" forName="theList" refType="h" fact="0.65"/>
          <dgm:constr type="ctrY" for="ch" forName="theList" refType="h" refFor="ch" refForName="pyramid" fact="0.5"/>
          <dgm:constr type="l" for="ch" forName="theList" refType="w" refFor="ch" refForName="pyramid" fact="0.5"/>
          <dgm:constr type="h" for="des" forName="aSpace" refType="h" fact="0.1"/>
        </dgm:constrLst>
      </dgm:if>
      <dgm:else name="Name2">
        <dgm:constrLst>
          <dgm:constr type="w" for="ch" forName="pyramid" refType="h"/>
          <dgm:constr type="h" for="ch" forName="pyramid" refType="h"/>
          <dgm:constr type="h" for="ch" forName="theList" refType="h" fact="0.8"/>
          <dgm:constr type="w" for="ch" forName="theList" refType="h" fact="0.65"/>
          <dgm:constr type="ctrY" for="ch" forName="theList" refType="h" refFor="ch" refForName="pyramid" fact="0.5"/>
          <dgm:constr type="r" for="ch" forName="theList" refType="w" refFor="ch" refForName="pyramid" fact="0.5"/>
          <dgm:constr type="h" for="des" forName="aSpace" refType="h" fact="0.1"/>
        </dgm:constrLst>
      </dgm:else>
    </dgm:choose>
    <dgm:ruleLst/>
    <dgm:choose name="Name3">
      <dgm:if name="Name4" axis="ch" ptType="node" func="cnt" op="gte" val="1">
        <dgm:layoutNode name="pyramid" styleLbl="node1">
          <dgm:alg type="sp"/>
          <dgm:shape xmlns:r="http://schemas.openxmlformats.org/officeDocument/2006/relationships" type="triangle" r:blip="">
            <dgm:adjLst/>
          </dgm:shape>
          <dgm:presOf/>
          <dgm:constrLst/>
          <dgm:ruleLst/>
        </dgm:layoutNode>
        <dgm:layoutNode name="theList">
          <dgm:alg type="lin">
            <dgm:param type="linDir" val="fromT"/>
          </dgm:alg>
          <dgm:shape xmlns:r="http://schemas.openxmlformats.org/officeDocument/2006/relationships" r:blip="">
            <dgm:adjLst/>
          </dgm:shape>
          <dgm:presOf/>
          <dgm:constrLst>
            <dgm:constr type="w" for="ch" forName="aNode" refType="w"/>
            <dgm:constr type="h" for="ch" forName="aNode" refType="h"/>
            <dgm:constr type="primFontSz" for="ch" ptType="node" op="equ"/>
          </dgm:constrLst>
          <dgm:ruleLst/>
          <dgm:forEach name="aNodeForEach" axis="ch" ptType="node">
            <dgm:layoutNode name="aNode" styleLbl="fgAcc1">
              <dgm:varLst>
                <dgm:bulletEnabled val="1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desOrSelf" ptType="node"/>
              <dgm:constrLst>
                <dgm:constr type="primFontSz" val="65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  <dgm:layoutNode name="a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layoutNode>
      </dgm:if>
      <dgm:else name="Name5"/>
    </dgm:choos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pyramid2">
  <dgm:title val=""/>
  <dgm:desc val=""/>
  <dgm:catLst>
    <dgm:cat type="pyramid" pri="3000"/>
    <dgm:cat type="list" pri="21000"/>
    <dgm:cat type="convert" pri="17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compositeShape">
    <dgm:alg type="composite"/>
    <dgm:shape xmlns:r="http://schemas.openxmlformats.org/officeDocument/2006/relationships" r:blip="">
      <dgm:adjLst/>
    </dgm:shape>
    <dgm:presOf/>
    <dgm:varLst>
      <dgm:dir/>
      <dgm:resizeHandles/>
    </dgm:varLst>
    <dgm:choose name="Name0">
      <dgm:if name="Name1" func="var" arg="dir" op="equ" val="norm">
        <dgm:constrLst>
          <dgm:constr type="w" for="ch" forName="pyramid" refType="h"/>
          <dgm:constr type="h" for="ch" forName="pyramid" refType="h"/>
          <dgm:constr type="h" for="ch" forName="theList" refType="h" fact="0.8"/>
          <dgm:constr type="w" for="ch" forName="theList" refType="h" fact="0.65"/>
          <dgm:constr type="ctrY" for="ch" forName="theList" refType="h" refFor="ch" refForName="pyramid" fact="0.5"/>
          <dgm:constr type="l" for="ch" forName="theList" refType="w" refFor="ch" refForName="pyramid" fact="0.5"/>
          <dgm:constr type="h" for="des" forName="aSpace" refType="h" fact="0.1"/>
        </dgm:constrLst>
      </dgm:if>
      <dgm:else name="Name2">
        <dgm:constrLst>
          <dgm:constr type="w" for="ch" forName="pyramid" refType="h"/>
          <dgm:constr type="h" for="ch" forName="pyramid" refType="h"/>
          <dgm:constr type="h" for="ch" forName="theList" refType="h" fact="0.8"/>
          <dgm:constr type="w" for="ch" forName="theList" refType="h" fact="0.65"/>
          <dgm:constr type="ctrY" for="ch" forName="theList" refType="h" refFor="ch" refForName="pyramid" fact="0.5"/>
          <dgm:constr type="r" for="ch" forName="theList" refType="w" refFor="ch" refForName="pyramid" fact="0.5"/>
          <dgm:constr type="h" for="des" forName="aSpace" refType="h" fact="0.1"/>
        </dgm:constrLst>
      </dgm:else>
    </dgm:choose>
    <dgm:ruleLst/>
    <dgm:choose name="Name3">
      <dgm:if name="Name4" axis="ch" ptType="node" func="cnt" op="gte" val="1">
        <dgm:layoutNode name="pyramid" styleLbl="node1">
          <dgm:alg type="sp"/>
          <dgm:shape xmlns:r="http://schemas.openxmlformats.org/officeDocument/2006/relationships" type="triangle" r:blip="">
            <dgm:adjLst/>
          </dgm:shape>
          <dgm:presOf/>
          <dgm:constrLst/>
          <dgm:ruleLst/>
        </dgm:layoutNode>
        <dgm:layoutNode name="theList">
          <dgm:alg type="lin">
            <dgm:param type="linDir" val="fromT"/>
          </dgm:alg>
          <dgm:shape xmlns:r="http://schemas.openxmlformats.org/officeDocument/2006/relationships" r:blip="">
            <dgm:adjLst/>
          </dgm:shape>
          <dgm:presOf/>
          <dgm:constrLst>
            <dgm:constr type="w" for="ch" forName="aNode" refType="w"/>
            <dgm:constr type="h" for="ch" forName="aNode" refType="h"/>
            <dgm:constr type="primFontSz" for="ch" ptType="node" op="equ"/>
          </dgm:constrLst>
          <dgm:ruleLst/>
          <dgm:forEach name="aNodeForEach" axis="ch" ptType="node">
            <dgm:layoutNode name="aNode" styleLbl="fgAcc1">
              <dgm:varLst>
                <dgm:bulletEnabled val="1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desOrSelf" ptType="node"/>
              <dgm:constrLst>
                <dgm:constr type="primFontSz" val="65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  <dgm:layoutNode name="a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layoutNode>
      </dgm:if>
      <dgm:else name="Name5"/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>
            <a:extLst>
              <a:ext uri="{FF2B5EF4-FFF2-40B4-BE49-F238E27FC236}">
                <a16:creationId xmlns:a16="http://schemas.microsoft.com/office/drawing/2014/main" id="{671583C3-CA27-4496-BECA-C771D03A36A7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889250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07987283-449F-49A3-9FA6-20B92A61CE8F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778250" y="0"/>
            <a:ext cx="2889250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4B3481F-6E72-4171-A9C8-98D56C39F96E}" type="datetimeFigureOut">
              <a:rPr lang="ru-RU" smtClean="0"/>
              <a:t>26.03.2025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5EB2E802-5847-4DA6-BAD8-A92EA4C57E28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9429750"/>
            <a:ext cx="2889250" cy="498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07830C92-6658-426B-8F97-72EB78E0A896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778250" y="9429750"/>
            <a:ext cx="2889250" cy="498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61C4CA1-B95C-48CD-AB14-2CAA4305D9D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2633884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889938" cy="49813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777607" y="0"/>
            <a:ext cx="2889938" cy="49813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94E9510-8D81-4F7D-A3DD-ECD88FF9FF52}" type="datetimeFigureOut">
              <a:rPr lang="ru-RU" smtClean="0"/>
              <a:pPr/>
              <a:t>26.03.2025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66788" y="1241425"/>
            <a:ext cx="4735512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66909" y="4777958"/>
            <a:ext cx="5335270" cy="3909239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30091"/>
            <a:ext cx="2889938" cy="49813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777607" y="9430091"/>
            <a:ext cx="2889938" cy="49813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3CA9037-5C04-413C-AFF2-1B3777C3E58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7529045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1043056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1pPr>
    <a:lvl2pPr marL="521528" algn="l" defTabSz="1043056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2pPr>
    <a:lvl3pPr marL="1043056" algn="l" defTabSz="1043056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3pPr>
    <a:lvl4pPr marL="1564584" algn="l" defTabSz="1043056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4pPr>
    <a:lvl5pPr marL="2086112" algn="l" defTabSz="1043056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5pPr>
    <a:lvl6pPr marL="2607640" algn="l" defTabSz="1043056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6pPr>
    <a:lvl7pPr marL="3129168" algn="l" defTabSz="1043056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7pPr>
    <a:lvl8pPr marL="3650696" algn="l" defTabSz="1043056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8pPr>
    <a:lvl9pPr marL="4172224" algn="l" defTabSz="1043056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emf"/><Relationship Id="rId3" Type="http://schemas.openxmlformats.org/officeDocument/2006/relationships/image" Target="../media/image2.png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jpeg"/><Relationship Id="rId3" Type="http://schemas.openxmlformats.org/officeDocument/2006/relationships/image" Target="../media/image4.emf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emf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E52F706F-AFAA-4FA6-90FD-A6042EEAC4E3}"/>
              </a:ext>
            </a:extLst>
          </p:cNvPr>
          <p:cNvSpPr/>
          <p:nvPr userDrawn="1"/>
        </p:nvSpPr>
        <p:spPr>
          <a:xfrm>
            <a:off x="0" y="1954612"/>
            <a:ext cx="10693400" cy="4058267"/>
          </a:xfrm>
          <a:prstGeom prst="rect">
            <a:avLst/>
          </a:prstGeom>
          <a:solidFill>
            <a:srgbClr val="2B314F">
              <a:alpha val="6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4306" tIns="52153" rIns="104306" bIns="52153" rtlCol="0" anchor="ctr"/>
          <a:lstStyle/>
          <a:p>
            <a:pPr algn="ctr"/>
            <a:endParaRPr lang="ru-RU"/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C358D1E9-CE0B-40E2-B7B4-0FA4354CB526}"/>
              </a:ext>
            </a:extLst>
          </p:cNvPr>
          <p:cNvSpPr/>
          <p:nvPr userDrawn="1"/>
        </p:nvSpPr>
        <p:spPr>
          <a:xfrm>
            <a:off x="0" y="3755251"/>
            <a:ext cx="151490" cy="1332886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4306" tIns="52153" rIns="104306" bIns="52153" rtlCol="0" anchor="ctr"/>
          <a:lstStyle/>
          <a:p>
            <a:pPr algn="ctr"/>
            <a:endParaRPr lang="ru-RU"/>
          </a:p>
        </p:txBody>
      </p:sp>
      <p:pic>
        <p:nvPicPr>
          <p:cNvPr id="11" name="Picture 2">
            <a:extLst>
              <a:ext uri="{FF2B5EF4-FFF2-40B4-BE49-F238E27FC236}">
                <a16:creationId xmlns:a16="http://schemas.microsoft.com/office/drawing/2014/main" id="{349F62CD-3B5C-4018-AC46-2285EBFB89EF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6767" y="679218"/>
            <a:ext cx="3127375" cy="5730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3D512A90-7C52-4CB6-A385-FCF56ED6BFCB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9064950" y="6588943"/>
            <a:ext cx="1628450" cy="900750"/>
          </a:xfrm>
          <a:prstGeom prst="rect">
            <a:avLst/>
          </a:prstGeom>
        </p:spPr>
      </p:pic>
      <p:sp>
        <p:nvSpPr>
          <p:cNvPr id="15" name="Заголовок 1">
            <a:extLst>
              <a:ext uri="{FF2B5EF4-FFF2-40B4-BE49-F238E27FC236}">
                <a16:creationId xmlns:a16="http://schemas.microsoft.com/office/drawing/2014/main" id="{811B1396-9D3B-4AEC-A3F5-32D25265EAE4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91784" y="3348583"/>
            <a:ext cx="9679452" cy="1915285"/>
          </a:xfrm>
        </p:spPr>
        <p:txBody>
          <a:bodyPr anchor="b">
            <a:normAutofit/>
          </a:bodyPr>
          <a:lstStyle>
            <a:lvl1pPr algn="ctr">
              <a:defRPr lang="ru-RU" sz="5500" b="1" kern="1200" dirty="0">
                <a:solidFill>
                  <a:schemeClr val="bg1"/>
                </a:solidFill>
                <a:latin typeface="Arial Black" panose="020B0A04020102020204" pitchFamily="34" charset="0"/>
                <a:ea typeface="+mn-ea"/>
                <a:cs typeface="+mn-cs"/>
              </a:defRPr>
            </a:lvl1pPr>
          </a:lstStyle>
          <a:p>
            <a:pPr marL="0" lvl="0" algn="l" defTabSz="1043056" rtl="0" eaLnBrk="1" latinLnBrk="0" hangingPunct="1">
              <a:defRPr/>
            </a:pPr>
            <a:r>
              <a:rPr lang="ru-RU" dirty="0"/>
              <a:t>ОБРАЗЕЦ ЗАГОЛОВКА</a:t>
            </a:r>
          </a:p>
        </p:txBody>
      </p:sp>
      <p:sp>
        <p:nvSpPr>
          <p:cNvPr id="17" name="Текст 2">
            <a:extLst>
              <a:ext uri="{FF2B5EF4-FFF2-40B4-BE49-F238E27FC236}">
                <a16:creationId xmlns:a16="http://schemas.microsoft.com/office/drawing/2014/main" id="{EEDFA97E-57D3-4908-B503-1A4CD5FEDBA4}"/>
              </a:ext>
            </a:extLst>
          </p:cNvPr>
          <p:cNvSpPr>
            <a:spLocks noGrp="1"/>
          </p:cNvSpPr>
          <p:nvPr>
            <p:ph type="body" idx="13" hasCustomPrompt="1"/>
          </p:nvPr>
        </p:nvSpPr>
        <p:spPr>
          <a:xfrm>
            <a:off x="474666" y="5386216"/>
            <a:ext cx="9768578" cy="453716"/>
          </a:xfrm>
        </p:spPr>
        <p:txBody>
          <a:bodyPr anchor="b">
            <a:normAutofit/>
          </a:bodyPr>
          <a:lstStyle>
            <a:lvl1pPr marL="87313" indent="0">
              <a:buNone/>
              <a:defRPr sz="23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391146" indent="0">
              <a:buNone/>
              <a:defRPr sz="1700" b="1"/>
            </a:lvl2pPr>
            <a:lvl3pPr marL="782292" indent="0">
              <a:buNone/>
              <a:defRPr sz="1500" b="1"/>
            </a:lvl3pPr>
            <a:lvl4pPr marL="1173438" indent="0">
              <a:buNone/>
              <a:defRPr sz="1400" b="1"/>
            </a:lvl4pPr>
            <a:lvl5pPr marL="1564584" indent="0">
              <a:buNone/>
              <a:defRPr sz="1400" b="1"/>
            </a:lvl5pPr>
            <a:lvl6pPr marL="1955730" indent="0">
              <a:buNone/>
              <a:defRPr sz="1400" b="1"/>
            </a:lvl6pPr>
            <a:lvl7pPr marL="2346876" indent="0">
              <a:buNone/>
              <a:defRPr sz="1400" b="1"/>
            </a:lvl7pPr>
            <a:lvl8pPr marL="2738022" indent="0">
              <a:buNone/>
              <a:defRPr sz="1400" b="1"/>
            </a:lvl8pPr>
            <a:lvl9pPr marL="3129168" indent="0">
              <a:buNone/>
              <a:defRPr sz="1400" b="1"/>
            </a:lvl9pPr>
          </a:lstStyle>
          <a:p>
            <a:pPr lvl="0"/>
            <a:r>
              <a:rPr lang="ru-RU" dirty="0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360052163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2" descr="D:\_DEN\_ПРОЕКТЫ\_МФПА\Университет СИНЕРГИЯ\презентации\Рисунок1.jpg">
            <a:extLst>
              <a:ext uri="{FF2B5EF4-FFF2-40B4-BE49-F238E27FC236}">
                <a16:creationId xmlns:a16="http://schemas.microsoft.com/office/drawing/2014/main" id="{04EA8244-8613-47EF-ADFF-CECBFAAFD322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0725898" cy="75631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4">
            <a:extLst>
              <a:ext uri="{FF2B5EF4-FFF2-40B4-BE49-F238E27FC236}">
                <a16:creationId xmlns:a16="http://schemas.microsoft.com/office/drawing/2014/main" id="{2D85A3D9-8E6C-42BC-A646-80F2D6AECCC3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0977" y="1001906"/>
            <a:ext cx="2610490" cy="46163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5" name="Заголовок 1">
            <a:extLst>
              <a:ext uri="{FF2B5EF4-FFF2-40B4-BE49-F238E27FC236}">
                <a16:creationId xmlns:a16="http://schemas.microsoft.com/office/drawing/2014/main" id="{92507453-DF3E-4843-9C37-520D26E5A13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46766" y="2196455"/>
            <a:ext cx="9599868" cy="3807156"/>
          </a:xfrm>
        </p:spPr>
        <p:txBody>
          <a:bodyPr anchor="ctr">
            <a:normAutofit/>
          </a:bodyPr>
          <a:lstStyle>
            <a:lvl1pPr marL="0" algn="l" defTabSz="1043056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ru-RU" sz="5000" b="1" kern="1200" dirty="0">
                <a:solidFill>
                  <a:schemeClr val="bg1"/>
                </a:solidFill>
                <a:latin typeface="Arial Black" panose="020B0A04020102020204" pitchFamily="34" charset="0"/>
                <a:ea typeface="+mn-ea"/>
                <a:cs typeface="+mn-cs"/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</p:spTree>
    <p:extLst>
      <p:ext uri="{BB962C8B-B14F-4D97-AF65-F5344CB8AC3E}">
        <p14:creationId xmlns:p14="http://schemas.microsoft.com/office/powerpoint/2010/main" val="304180241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A3C1DD5A-7DBA-4220-B8D8-20048D0ABCE3}"/>
              </a:ext>
            </a:extLst>
          </p:cNvPr>
          <p:cNvSpPr/>
          <p:nvPr userDrawn="1"/>
        </p:nvSpPr>
        <p:spPr>
          <a:xfrm>
            <a:off x="0" y="1795828"/>
            <a:ext cx="10693400" cy="479311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4306" tIns="52153" rIns="104306" bIns="52153" rtlCol="0" anchor="ctr"/>
          <a:lstStyle/>
          <a:p>
            <a:pPr algn="ctr"/>
            <a:endParaRPr lang="ru-RU"/>
          </a:p>
        </p:txBody>
      </p:sp>
      <p:sp>
        <p:nvSpPr>
          <p:cNvPr id="6" name="Номер слайда 3">
            <a:extLst>
              <a:ext uri="{FF2B5EF4-FFF2-40B4-BE49-F238E27FC236}">
                <a16:creationId xmlns:a16="http://schemas.microsoft.com/office/drawing/2014/main" id="{0A0A2E56-80E9-457C-85A2-379B7F01E3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295286" y="6950712"/>
            <a:ext cx="1935669" cy="402567"/>
          </a:xfrm>
          <a:prstGeom prst="rect">
            <a:avLst/>
          </a:prstGeom>
        </p:spPr>
        <p:txBody>
          <a:bodyPr/>
          <a:lstStyle/>
          <a:p>
            <a:pPr algn="l"/>
            <a:fld id="{725C68B6-61C2-468F-89AB-4B9F7531AA68}" type="slidenum">
              <a:rPr lang="ru-RU" smtClean="0"/>
              <a:pPr algn="l"/>
              <a:t>‹#›</a:t>
            </a:fld>
            <a:endParaRPr lang="ru-RU" dirty="0"/>
          </a:p>
        </p:txBody>
      </p:sp>
      <p:sp>
        <p:nvSpPr>
          <p:cNvPr id="10" name="object 3">
            <a:extLst>
              <a:ext uri="{FF2B5EF4-FFF2-40B4-BE49-F238E27FC236}">
                <a16:creationId xmlns:a16="http://schemas.microsoft.com/office/drawing/2014/main" id="{15130363-D71A-4697-B9E0-FBA487FC8CD2}"/>
              </a:ext>
            </a:extLst>
          </p:cNvPr>
          <p:cNvSpPr/>
          <p:nvPr userDrawn="1"/>
        </p:nvSpPr>
        <p:spPr>
          <a:xfrm>
            <a:off x="0" y="218297"/>
            <a:ext cx="125720" cy="1255702"/>
          </a:xfrm>
          <a:custGeom>
            <a:avLst/>
            <a:gdLst/>
            <a:ahLst/>
            <a:cxnLst/>
            <a:rect l="l" t="t" r="r" b="b"/>
            <a:pathLst>
              <a:path w="81280" h="1144905">
                <a:moveTo>
                  <a:pt x="0" y="1144803"/>
                </a:moveTo>
                <a:lnTo>
                  <a:pt x="81000" y="1144803"/>
                </a:lnTo>
                <a:lnTo>
                  <a:pt x="81000" y="0"/>
                </a:lnTo>
                <a:lnTo>
                  <a:pt x="0" y="0"/>
                </a:lnTo>
                <a:lnTo>
                  <a:pt x="0" y="1144803"/>
                </a:lnTo>
                <a:close/>
              </a:path>
            </a:pathLst>
          </a:custGeom>
          <a:solidFill>
            <a:srgbClr val="EE312C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5C2420F8-15A4-4618-82BB-55758199BB5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9064950" y="6588943"/>
            <a:ext cx="1628450" cy="900750"/>
          </a:xfrm>
          <a:prstGeom prst="rect">
            <a:avLst/>
          </a:prstGeom>
        </p:spPr>
      </p:pic>
      <p:sp>
        <p:nvSpPr>
          <p:cNvPr id="13" name="Заголовок 1">
            <a:extLst>
              <a:ext uri="{FF2B5EF4-FFF2-40B4-BE49-F238E27FC236}">
                <a16:creationId xmlns:a16="http://schemas.microsoft.com/office/drawing/2014/main" id="{FCBA8602-5369-476D-B67C-4D459E2AD00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32673" y="561291"/>
            <a:ext cx="9687193" cy="567848"/>
          </a:xfrm>
        </p:spPr>
        <p:txBody>
          <a:bodyPr vert="horz" wrap="square" lIns="0" tIns="0" rIns="0" bIns="0" rtlCol="0">
            <a:spAutoFit/>
          </a:bodyPr>
          <a:lstStyle>
            <a:lvl1pPr>
              <a:defRPr lang="ru-RU" sz="4100" b="1">
                <a:solidFill>
                  <a:srgbClr val="E60000"/>
                </a:solidFill>
                <a:latin typeface="Arial Black" panose="020B0A04020102020204" pitchFamily="34" charset="0"/>
              </a:defRPr>
            </a:lvl1pPr>
          </a:lstStyle>
          <a:p>
            <a:pPr marL="0" lvl="0" defTabSz="914400"/>
            <a:r>
              <a:rPr lang="ru-RU" dirty="0"/>
              <a:t>ОБРАЗЕЦ ЗАГОЛОВКА</a:t>
            </a:r>
          </a:p>
        </p:txBody>
      </p:sp>
      <p:sp>
        <p:nvSpPr>
          <p:cNvPr id="15" name="Объект 2">
            <a:extLst>
              <a:ext uri="{FF2B5EF4-FFF2-40B4-BE49-F238E27FC236}">
                <a16:creationId xmlns:a16="http://schemas.microsoft.com/office/drawing/2014/main" id="{73CB2135-A489-4E6B-8FED-92D74838E27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94963" y="2919243"/>
            <a:ext cx="9824904" cy="3488816"/>
          </a:xfrm>
        </p:spPr>
        <p:txBody>
          <a:bodyPr/>
          <a:lstStyle>
            <a:lvl1pPr marL="271463" indent="-271463">
              <a:defRPr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17" name="Текст 2">
            <a:extLst>
              <a:ext uri="{FF2B5EF4-FFF2-40B4-BE49-F238E27FC236}">
                <a16:creationId xmlns:a16="http://schemas.microsoft.com/office/drawing/2014/main" id="{EA6920BC-95BA-4EE0-B6B9-ABDFC2E139F7}"/>
              </a:ext>
            </a:extLst>
          </p:cNvPr>
          <p:cNvSpPr>
            <a:spLocks noGrp="1"/>
          </p:cNvSpPr>
          <p:nvPr>
            <p:ph type="body" idx="13" hasCustomPrompt="1"/>
          </p:nvPr>
        </p:nvSpPr>
        <p:spPr>
          <a:xfrm>
            <a:off x="394963" y="2124447"/>
            <a:ext cx="9824904" cy="421490"/>
          </a:xfrm>
        </p:spPr>
        <p:txBody>
          <a:bodyPr anchor="b">
            <a:normAutofit/>
          </a:bodyPr>
          <a:lstStyle>
            <a:lvl1pPr marL="87313" indent="0">
              <a:buNone/>
              <a:defRPr sz="1800" b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391146" indent="0">
              <a:buNone/>
              <a:defRPr sz="1700" b="1"/>
            </a:lvl2pPr>
            <a:lvl3pPr marL="782292" indent="0">
              <a:buNone/>
              <a:defRPr sz="1500" b="1"/>
            </a:lvl3pPr>
            <a:lvl4pPr marL="1173438" indent="0">
              <a:buNone/>
              <a:defRPr sz="1400" b="1"/>
            </a:lvl4pPr>
            <a:lvl5pPr marL="1564584" indent="0">
              <a:buNone/>
              <a:defRPr sz="1400" b="1"/>
            </a:lvl5pPr>
            <a:lvl6pPr marL="1955730" indent="0">
              <a:buNone/>
              <a:defRPr sz="1400" b="1"/>
            </a:lvl6pPr>
            <a:lvl7pPr marL="2346876" indent="0">
              <a:buNone/>
              <a:defRPr sz="1400" b="1"/>
            </a:lvl7pPr>
            <a:lvl8pPr marL="2738022" indent="0">
              <a:buNone/>
              <a:defRPr sz="1400" b="1"/>
            </a:lvl8pPr>
            <a:lvl9pPr marL="3129168" indent="0">
              <a:buNone/>
              <a:defRPr sz="1400" b="1"/>
            </a:lvl9pPr>
          </a:lstStyle>
          <a:p>
            <a:pPr lvl="0"/>
            <a:r>
              <a:rPr lang="ru-RU" dirty="0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43632368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Номер слайда 3">
            <a:extLst>
              <a:ext uri="{FF2B5EF4-FFF2-40B4-BE49-F238E27FC236}">
                <a16:creationId xmlns:a16="http://schemas.microsoft.com/office/drawing/2014/main" id="{0A0A2E56-80E9-457C-85A2-379B7F01E3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295286" y="6950712"/>
            <a:ext cx="1935669" cy="402567"/>
          </a:xfrm>
          <a:prstGeom prst="rect">
            <a:avLst/>
          </a:prstGeom>
        </p:spPr>
        <p:txBody>
          <a:bodyPr/>
          <a:lstStyle/>
          <a:p>
            <a:pPr algn="l"/>
            <a:fld id="{725C68B6-61C2-468F-89AB-4B9F7531AA68}" type="slidenum">
              <a:rPr lang="ru-RU" smtClean="0"/>
              <a:pPr algn="l"/>
              <a:t>‹#›</a:t>
            </a:fld>
            <a:endParaRPr lang="ru-RU" dirty="0"/>
          </a:p>
        </p:txBody>
      </p:sp>
      <p:sp>
        <p:nvSpPr>
          <p:cNvPr id="10" name="object 3">
            <a:extLst>
              <a:ext uri="{FF2B5EF4-FFF2-40B4-BE49-F238E27FC236}">
                <a16:creationId xmlns:a16="http://schemas.microsoft.com/office/drawing/2014/main" id="{15130363-D71A-4697-B9E0-FBA487FC8CD2}"/>
              </a:ext>
            </a:extLst>
          </p:cNvPr>
          <p:cNvSpPr/>
          <p:nvPr userDrawn="1"/>
        </p:nvSpPr>
        <p:spPr>
          <a:xfrm>
            <a:off x="0" y="218297"/>
            <a:ext cx="125720" cy="1255702"/>
          </a:xfrm>
          <a:custGeom>
            <a:avLst/>
            <a:gdLst/>
            <a:ahLst/>
            <a:cxnLst/>
            <a:rect l="l" t="t" r="r" b="b"/>
            <a:pathLst>
              <a:path w="81280" h="1144905">
                <a:moveTo>
                  <a:pt x="0" y="1144803"/>
                </a:moveTo>
                <a:lnTo>
                  <a:pt x="81000" y="1144803"/>
                </a:lnTo>
                <a:lnTo>
                  <a:pt x="81000" y="0"/>
                </a:lnTo>
                <a:lnTo>
                  <a:pt x="0" y="0"/>
                </a:lnTo>
                <a:lnTo>
                  <a:pt x="0" y="1144803"/>
                </a:lnTo>
                <a:close/>
              </a:path>
            </a:pathLst>
          </a:custGeom>
          <a:solidFill>
            <a:srgbClr val="EE312C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5C2420F8-15A4-4618-82BB-55758199BB5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9064950" y="6588943"/>
            <a:ext cx="1628450" cy="900750"/>
          </a:xfrm>
          <a:prstGeom prst="rect">
            <a:avLst/>
          </a:prstGeom>
        </p:spPr>
      </p:pic>
      <p:sp>
        <p:nvSpPr>
          <p:cNvPr id="13" name="Заголовок 1">
            <a:extLst>
              <a:ext uri="{FF2B5EF4-FFF2-40B4-BE49-F238E27FC236}">
                <a16:creationId xmlns:a16="http://schemas.microsoft.com/office/drawing/2014/main" id="{FCBA8602-5369-476D-B67C-4D459E2AD00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32673" y="561291"/>
            <a:ext cx="9687193" cy="567848"/>
          </a:xfrm>
        </p:spPr>
        <p:txBody>
          <a:bodyPr vert="horz" wrap="square" lIns="0" tIns="0" rIns="0" bIns="0" rtlCol="0">
            <a:spAutoFit/>
          </a:bodyPr>
          <a:lstStyle>
            <a:lvl1pPr>
              <a:defRPr lang="ru-RU" sz="4100" b="1">
                <a:solidFill>
                  <a:srgbClr val="E60000"/>
                </a:solidFill>
                <a:latin typeface="Arial Black" panose="020B0A04020102020204" pitchFamily="34" charset="0"/>
              </a:defRPr>
            </a:lvl1pPr>
          </a:lstStyle>
          <a:p>
            <a:pPr marL="0" lvl="0" defTabSz="914400"/>
            <a:r>
              <a:rPr lang="ru-RU" dirty="0"/>
              <a:t>ОБРАЗЕЦ ЗАГОЛОВКА</a:t>
            </a:r>
          </a:p>
        </p:txBody>
      </p:sp>
      <p:sp>
        <p:nvSpPr>
          <p:cNvPr id="15" name="Объект 2">
            <a:extLst>
              <a:ext uri="{FF2B5EF4-FFF2-40B4-BE49-F238E27FC236}">
                <a16:creationId xmlns:a16="http://schemas.microsoft.com/office/drawing/2014/main" id="{73CB2135-A489-4E6B-8FED-92D74838E27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94963" y="2700511"/>
            <a:ext cx="9824904" cy="3707548"/>
          </a:xfrm>
        </p:spPr>
        <p:txBody>
          <a:bodyPr/>
          <a:lstStyle>
            <a:lvl1pPr marL="271463" indent="-271463">
              <a:defRPr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17" name="Текст 2">
            <a:extLst>
              <a:ext uri="{FF2B5EF4-FFF2-40B4-BE49-F238E27FC236}">
                <a16:creationId xmlns:a16="http://schemas.microsoft.com/office/drawing/2014/main" id="{EA6920BC-95BA-4EE0-B6B9-ABDFC2E139F7}"/>
              </a:ext>
            </a:extLst>
          </p:cNvPr>
          <p:cNvSpPr>
            <a:spLocks noGrp="1"/>
          </p:cNvSpPr>
          <p:nvPr>
            <p:ph type="body" idx="13" hasCustomPrompt="1"/>
          </p:nvPr>
        </p:nvSpPr>
        <p:spPr>
          <a:xfrm>
            <a:off x="394963" y="2124447"/>
            <a:ext cx="9824904" cy="421490"/>
          </a:xfrm>
        </p:spPr>
        <p:txBody>
          <a:bodyPr anchor="b">
            <a:normAutofit/>
          </a:bodyPr>
          <a:lstStyle>
            <a:lvl1pPr marL="87313" indent="0">
              <a:buNone/>
              <a:defRPr sz="1800" b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391146" indent="0">
              <a:buNone/>
              <a:defRPr sz="1700" b="1"/>
            </a:lvl2pPr>
            <a:lvl3pPr marL="782292" indent="0">
              <a:buNone/>
              <a:defRPr sz="1500" b="1"/>
            </a:lvl3pPr>
            <a:lvl4pPr marL="1173438" indent="0">
              <a:buNone/>
              <a:defRPr sz="1400" b="1"/>
            </a:lvl4pPr>
            <a:lvl5pPr marL="1564584" indent="0">
              <a:buNone/>
              <a:defRPr sz="1400" b="1"/>
            </a:lvl5pPr>
            <a:lvl6pPr marL="1955730" indent="0">
              <a:buNone/>
              <a:defRPr sz="1400" b="1"/>
            </a:lvl6pPr>
            <a:lvl7pPr marL="2346876" indent="0">
              <a:buNone/>
              <a:defRPr sz="1400" b="1"/>
            </a:lvl7pPr>
            <a:lvl8pPr marL="2738022" indent="0">
              <a:buNone/>
              <a:defRPr sz="1400" b="1"/>
            </a:lvl8pPr>
            <a:lvl9pPr marL="3129168" indent="0">
              <a:buNone/>
              <a:defRPr sz="1400" b="1"/>
            </a:lvl9pPr>
          </a:lstStyle>
          <a:p>
            <a:pPr lvl="0"/>
            <a:r>
              <a:rPr lang="ru-RU" dirty="0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370111608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Номер слайда 3">
            <a:extLst>
              <a:ext uri="{FF2B5EF4-FFF2-40B4-BE49-F238E27FC236}">
                <a16:creationId xmlns:a16="http://schemas.microsoft.com/office/drawing/2014/main" id="{0A0A2E56-80E9-457C-85A2-379B7F01E3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295286" y="6950712"/>
            <a:ext cx="1935669" cy="402567"/>
          </a:xfrm>
          <a:prstGeom prst="rect">
            <a:avLst/>
          </a:prstGeom>
        </p:spPr>
        <p:txBody>
          <a:bodyPr/>
          <a:lstStyle/>
          <a:p>
            <a:pPr algn="l"/>
            <a:fld id="{725C68B6-61C2-468F-89AB-4B9F7531AA68}" type="slidenum">
              <a:rPr lang="ru-RU" smtClean="0"/>
              <a:pPr algn="l"/>
              <a:t>‹#›</a:t>
            </a:fld>
            <a:endParaRPr lang="ru-RU" dirty="0"/>
          </a:p>
        </p:txBody>
      </p:sp>
      <p:sp>
        <p:nvSpPr>
          <p:cNvPr id="10" name="object 3">
            <a:extLst>
              <a:ext uri="{FF2B5EF4-FFF2-40B4-BE49-F238E27FC236}">
                <a16:creationId xmlns:a16="http://schemas.microsoft.com/office/drawing/2014/main" id="{15130363-D71A-4697-B9E0-FBA487FC8CD2}"/>
              </a:ext>
            </a:extLst>
          </p:cNvPr>
          <p:cNvSpPr/>
          <p:nvPr userDrawn="1"/>
        </p:nvSpPr>
        <p:spPr>
          <a:xfrm>
            <a:off x="0" y="218297"/>
            <a:ext cx="125720" cy="1255702"/>
          </a:xfrm>
          <a:custGeom>
            <a:avLst/>
            <a:gdLst/>
            <a:ahLst/>
            <a:cxnLst/>
            <a:rect l="l" t="t" r="r" b="b"/>
            <a:pathLst>
              <a:path w="81280" h="1144905">
                <a:moveTo>
                  <a:pt x="0" y="1144803"/>
                </a:moveTo>
                <a:lnTo>
                  <a:pt x="81000" y="1144803"/>
                </a:lnTo>
                <a:lnTo>
                  <a:pt x="81000" y="0"/>
                </a:lnTo>
                <a:lnTo>
                  <a:pt x="0" y="0"/>
                </a:lnTo>
                <a:lnTo>
                  <a:pt x="0" y="1144803"/>
                </a:lnTo>
                <a:close/>
              </a:path>
            </a:pathLst>
          </a:custGeom>
          <a:solidFill>
            <a:srgbClr val="EE312C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5C2420F8-15A4-4618-82BB-55758199BB5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9064950" y="6588943"/>
            <a:ext cx="1628450" cy="900750"/>
          </a:xfrm>
          <a:prstGeom prst="rect">
            <a:avLst/>
          </a:prstGeom>
        </p:spPr>
      </p:pic>
      <p:sp>
        <p:nvSpPr>
          <p:cNvPr id="38" name="Заголовок 1">
            <a:extLst>
              <a:ext uri="{FF2B5EF4-FFF2-40B4-BE49-F238E27FC236}">
                <a16:creationId xmlns:a16="http://schemas.microsoft.com/office/drawing/2014/main" id="{92BB8558-F0D2-4EE4-AD81-BEA8F86281C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32673" y="561291"/>
            <a:ext cx="9687193" cy="567848"/>
          </a:xfrm>
        </p:spPr>
        <p:txBody>
          <a:bodyPr vert="horz" wrap="square" lIns="0" tIns="0" rIns="0" bIns="0" rtlCol="0">
            <a:spAutoFit/>
          </a:bodyPr>
          <a:lstStyle>
            <a:lvl1pPr>
              <a:defRPr lang="ru-RU" sz="4100" b="1">
                <a:solidFill>
                  <a:srgbClr val="E60000"/>
                </a:solidFill>
                <a:latin typeface="Arial Black" panose="020B0A04020102020204" pitchFamily="34" charset="0"/>
              </a:defRPr>
            </a:lvl1pPr>
          </a:lstStyle>
          <a:p>
            <a:pPr marL="0" lvl="0" defTabSz="914400"/>
            <a:r>
              <a:rPr lang="ru-RU" dirty="0"/>
              <a:t>ОБРАЗЕЦ ЗАГОЛОВКА</a:t>
            </a:r>
          </a:p>
        </p:txBody>
      </p:sp>
      <p:sp>
        <p:nvSpPr>
          <p:cNvPr id="12" name="Объект 2">
            <a:extLst>
              <a:ext uri="{FF2B5EF4-FFF2-40B4-BE49-F238E27FC236}">
                <a16:creationId xmlns:a16="http://schemas.microsoft.com/office/drawing/2014/main" id="{5C6B6E1A-7427-4160-A1D6-036AF3FE487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94962" y="2141571"/>
            <a:ext cx="9824905" cy="4424697"/>
          </a:xfrm>
        </p:spPr>
        <p:txBody>
          <a:bodyPr/>
          <a:lstStyle>
            <a:lvl1pPr marL="271463" indent="-271463">
              <a:defRPr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</p:spTree>
    <p:extLst>
      <p:ext uri="{BB962C8B-B14F-4D97-AF65-F5344CB8AC3E}">
        <p14:creationId xmlns:p14="http://schemas.microsoft.com/office/powerpoint/2010/main" val="252835208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Номер слайда 3">
            <a:extLst>
              <a:ext uri="{FF2B5EF4-FFF2-40B4-BE49-F238E27FC236}">
                <a16:creationId xmlns:a16="http://schemas.microsoft.com/office/drawing/2014/main" id="{0A0A2E56-80E9-457C-85A2-379B7F01E3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295286" y="6950712"/>
            <a:ext cx="1935669" cy="402567"/>
          </a:xfrm>
          <a:prstGeom prst="rect">
            <a:avLst/>
          </a:prstGeom>
        </p:spPr>
        <p:txBody>
          <a:bodyPr/>
          <a:lstStyle/>
          <a:p>
            <a:pPr algn="l"/>
            <a:fld id="{725C68B6-61C2-468F-89AB-4B9F7531AA68}" type="slidenum">
              <a:rPr lang="ru-RU" smtClean="0"/>
              <a:pPr algn="l"/>
              <a:t>‹#›</a:t>
            </a:fld>
            <a:endParaRPr lang="ru-RU" dirty="0"/>
          </a:p>
        </p:txBody>
      </p:sp>
      <p:sp>
        <p:nvSpPr>
          <p:cNvPr id="10" name="object 3">
            <a:extLst>
              <a:ext uri="{FF2B5EF4-FFF2-40B4-BE49-F238E27FC236}">
                <a16:creationId xmlns:a16="http://schemas.microsoft.com/office/drawing/2014/main" id="{15130363-D71A-4697-B9E0-FBA487FC8CD2}"/>
              </a:ext>
            </a:extLst>
          </p:cNvPr>
          <p:cNvSpPr/>
          <p:nvPr userDrawn="1"/>
        </p:nvSpPr>
        <p:spPr>
          <a:xfrm>
            <a:off x="0" y="218297"/>
            <a:ext cx="125720" cy="1255702"/>
          </a:xfrm>
          <a:custGeom>
            <a:avLst/>
            <a:gdLst/>
            <a:ahLst/>
            <a:cxnLst/>
            <a:rect l="l" t="t" r="r" b="b"/>
            <a:pathLst>
              <a:path w="81280" h="1144905">
                <a:moveTo>
                  <a:pt x="0" y="1144803"/>
                </a:moveTo>
                <a:lnTo>
                  <a:pt x="81000" y="1144803"/>
                </a:lnTo>
                <a:lnTo>
                  <a:pt x="81000" y="0"/>
                </a:lnTo>
                <a:lnTo>
                  <a:pt x="0" y="0"/>
                </a:lnTo>
                <a:lnTo>
                  <a:pt x="0" y="1144803"/>
                </a:lnTo>
                <a:close/>
              </a:path>
            </a:pathLst>
          </a:custGeom>
          <a:solidFill>
            <a:srgbClr val="EE312C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5C2420F8-15A4-4618-82BB-55758199BB5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9064950" y="6588943"/>
            <a:ext cx="1628450" cy="900750"/>
          </a:xfrm>
          <a:prstGeom prst="rect">
            <a:avLst/>
          </a:prstGeom>
        </p:spPr>
      </p:pic>
      <p:sp>
        <p:nvSpPr>
          <p:cNvPr id="15" name="Объект 2">
            <a:extLst>
              <a:ext uri="{FF2B5EF4-FFF2-40B4-BE49-F238E27FC236}">
                <a16:creationId xmlns:a16="http://schemas.microsoft.com/office/drawing/2014/main" id="{73CB2135-A489-4E6B-8FED-92D74838E27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4212" y="3559861"/>
            <a:ext cx="3154337" cy="3006407"/>
          </a:xfrm>
        </p:spPr>
        <p:txBody>
          <a:bodyPr/>
          <a:lstStyle>
            <a:lvl1pPr marL="271463" indent="-271463">
              <a:defRPr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17" name="Текст 2">
            <a:extLst>
              <a:ext uri="{FF2B5EF4-FFF2-40B4-BE49-F238E27FC236}">
                <a16:creationId xmlns:a16="http://schemas.microsoft.com/office/drawing/2014/main" id="{EA6920BC-95BA-4EE0-B6B9-ABDFC2E139F7}"/>
              </a:ext>
            </a:extLst>
          </p:cNvPr>
          <p:cNvSpPr>
            <a:spLocks noGrp="1"/>
          </p:cNvSpPr>
          <p:nvPr>
            <p:ph type="body" idx="13" hasCustomPrompt="1"/>
          </p:nvPr>
        </p:nvSpPr>
        <p:spPr>
          <a:xfrm>
            <a:off x="324212" y="2141571"/>
            <a:ext cx="3154337" cy="1276490"/>
          </a:xfrm>
        </p:spPr>
        <p:txBody>
          <a:bodyPr anchor="b">
            <a:normAutofit/>
          </a:bodyPr>
          <a:lstStyle>
            <a:lvl1pPr marL="87313" indent="0">
              <a:buNone/>
              <a:defRPr sz="1800" b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391146" indent="0">
              <a:buNone/>
              <a:defRPr sz="1700" b="1"/>
            </a:lvl2pPr>
            <a:lvl3pPr marL="782292" indent="0">
              <a:buNone/>
              <a:defRPr sz="1500" b="1"/>
            </a:lvl3pPr>
            <a:lvl4pPr marL="1173438" indent="0">
              <a:buNone/>
              <a:defRPr sz="1400" b="1"/>
            </a:lvl4pPr>
            <a:lvl5pPr marL="1564584" indent="0">
              <a:buNone/>
              <a:defRPr sz="1400" b="1"/>
            </a:lvl5pPr>
            <a:lvl6pPr marL="1955730" indent="0">
              <a:buNone/>
              <a:defRPr sz="1400" b="1"/>
            </a:lvl6pPr>
            <a:lvl7pPr marL="2346876" indent="0">
              <a:buNone/>
              <a:defRPr sz="1400" b="1"/>
            </a:lvl7pPr>
            <a:lvl8pPr marL="2738022" indent="0">
              <a:buNone/>
              <a:defRPr sz="1400" b="1"/>
            </a:lvl8pPr>
            <a:lvl9pPr marL="3129168" indent="0">
              <a:buNone/>
              <a:defRPr sz="1400" b="1"/>
            </a:lvl9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34" name="Объект 2">
            <a:extLst>
              <a:ext uri="{FF2B5EF4-FFF2-40B4-BE49-F238E27FC236}">
                <a16:creationId xmlns:a16="http://schemas.microsoft.com/office/drawing/2014/main" id="{A4523AE8-D259-411C-A6A2-3CD2D16943E6}"/>
              </a:ext>
            </a:extLst>
          </p:cNvPr>
          <p:cNvSpPr>
            <a:spLocks noGrp="1"/>
          </p:cNvSpPr>
          <p:nvPr>
            <p:ph idx="16"/>
          </p:nvPr>
        </p:nvSpPr>
        <p:spPr>
          <a:xfrm>
            <a:off x="3741209" y="3559861"/>
            <a:ext cx="3154337" cy="3006407"/>
          </a:xfrm>
        </p:spPr>
        <p:txBody>
          <a:bodyPr/>
          <a:lstStyle>
            <a:lvl1pPr marL="271463" indent="-271463">
              <a:defRPr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35" name="Текст 2">
            <a:extLst>
              <a:ext uri="{FF2B5EF4-FFF2-40B4-BE49-F238E27FC236}">
                <a16:creationId xmlns:a16="http://schemas.microsoft.com/office/drawing/2014/main" id="{2C6B67E9-E51A-4189-9E6F-B8FBB553E1FC}"/>
              </a:ext>
            </a:extLst>
          </p:cNvPr>
          <p:cNvSpPr>
            <a:spLocks noGrp="1"/>
          </p:cNvSpPr>
          <p:nvPr>
            <p:ph type="body" idx="17" hasCustomPrompt="1"/>
          </p:nvPr>
        </p:nvSpPr>
        <p:spPr>
          <a:xfrm>
            <a:off x="3741209" y="2141571"/>
            <a:ext cx="3154337" cy="1276490"/>
          </a:xfrm>
        </p:spPr>
        <p:txBody>
          <a:bodyPr anchor="b">
            <a:normAutofit/>
          </a:bodyPr>
          <a:lstStyle>
            <a:lvl1pPr marL="87313" indent="0">
              <a:buNone/>
              <a:defRPr sz="1800" b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391146" indent="0">
              <a:buNone/>
              <a:defRPr sz="1700" b="1"/>
            </a:lvl2pPr>
            <a:lvl3pPr marL="782292" indent="0">
              <a:buNone/>
              <a:defRPr sz="1500" b="1"/>
            </a:lvl3pPr>
            <a:lvl4pPr marL="1173438" indent="0">
              <a:buNone/>
              <a:defRPr sz="1400" b="1"/>
            </a:lvl4pPr>
            <a:lvl5pPr marL="1564584" indent="0">
              <a:buNone/>
              <a:defRPr sz="1400" b="1"/>
            </a:lvl5pPr>
            <a:lvl6pPr marL="1955730" indent="0">
              <a:buNone/>
              <a:defRPr sz="1400" b="1"/>
            </a:lvl6pPr>
            <a:lvl7pPr marL="2346876" indent="0">
              <a:buNone/>
              <a:defRPr sz="1400" b="1"/>
            </a:lvl7pPr>
            <a:lvl8pPr marL="2738022" indent="0">
              <a:buNone/>
              <a:defRPr sz="1400" b="1"/>
            </a:lvl8pPr>
            <a:lvl9pPr marL="3129168" indent="0">
              <a:buNone/>
              <a:defRPr sz="1400" b="1"/>
            </a:lvl9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36" name="Объект 2">
            <a:extLst>
              <a:ext uri="{FF2B5EF4-FFF2-40B4-BE49-F238E27FC236}">
                <a16:creationId xmlns:a16="http://schemas.microsoft.com/office/drawing/2014/main" id="{D9E4D091-F7FD-4BCB-B863-BE189268567B}"/>
              </a:ext>
            </a:extLst>
          </p:cNvPr>
          <p:cNvSpPr>
            <a:spLocks noGrp="1"/>
          </p:cNvSpPr>
          <p:nvPr>
            <p:ph idx="18"/>
          </p:nvPr>
        </p:nvSpPr>
        <p:spPr>
          <a:xfrm>
            <a:off x="7158207" y="3559861"/>
            <a:ext cx="3154337" cy="3006407"/>
          </a:xfrm>
        </p:spPr>
        <p:txBody>
          <a:bodyPr/>
          <a:lstStyle>
            <a:lvl1pPr marL="271463" indent="-271463">
              <a:defRPr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37" name="Текст 2">
            <a:extLst>
              <a:ext uri="{FF2B5EF4-FFF2-40B4-BE49-F238E27FC236}">
                <a16:creationId xmlns:a16="http://schemas.microsoft.com/office/drawing/2014/main" id="{27AE658B-019B-4257-BC1E-5402C16CD9CF}"/>
              </a:ext>
            </a:extLst>
          </p:cNvPr>
          <p:cNvSpPr>
            <a:spLocks noGrp="1"/>
          </p:cNvSpPr>
          <p:nvPr>
            <p:ph type="body" idx="19" hasCustomPrompt="1"/>
          </p:nvPr>
        </p:nvSpPr>
        <p:spPr>
          <a:xfrm>
            <a:off x="7158207" y="2141571"/>
            <a:ext cx="3154337" cy="1276490"/>
          </a:xfrm>
        </p:spPr>
        <p:txBody>
          <a:bodyPr anchor="b">
            <a:normAutofit/>
          </a:bodyPr>
          <a:lstStyle>
            <a:lvl1pPr marL="87313" indent="0">
              <a:buNone/>
              <a:defRPr sz="1800" b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391146" indent="0">
              <a:buNone/>
              <a:defRPr sz="1700" b="1"/>
            </a:lvl2pPr>
            <a:lvl3pPr marL="782292" indent="0">
              <a:buNone/>
              <a:defRPr sz="1500" b="1"/>
            </a:lvl3pPr>
            <a:lvl4pPr marL="1173438" indent="0">
              <a:buNone/>
              <a:defRPr sz="1400" b="1"/>
            </a:lvl4pPr>
            <a:lvl5pPr marL="1564584" indent="0">
              <a:buNone/>
              <a:defRPr sz="1400" b="1"/>
            </a:lvl5pPr>
            <a:lvl6pPr marL="1955730" indent="0">
              <a:buNone/>
              <a:defRPr sz="1400" b="1"/>
            </a:lvl6pPr>
            <a:lvl7pPr marL="2346876" indent="0">
              <a:buNone/>
              <a:defRPr sz="1400" b="1"/>
            </a:lvl7pPr>
            <a:lvl8pPr marL="2738022" indent="0">
              <a:buNone/>
              <a:defRPr sz="1400" b="1"/>
            </a:lvl8pPr>
            <a:lvl9pPr marL="3129168" indent="0">
              <a:buNone/>
              <a:defRPr sz="1400" b="1"/>
            </a:lvl9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38" name="Заголовок 1">
            <a:extLst>
              <a:ext uri="{FF2B5EF4-FFF2-40B4-BE49-F238E27FC236}">
                <a16:creationId xmlns:a16="http://schemas.microsoft.com/office/drawing/2014/main" id="{92BB8558-F0D2-4EE4-AD81-BEA8F86281C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32674" y="561291"/>
            <a:ext cx="9779870" cy="567848"/>
          </a:xfrm>
        </p:spPr>
        <p:txBody>
          <a:bodyPr vert="horz" wrap="square" lIns="0" tIns="0" rIns="0" bIns="0" rtlCol="0">
            <a:spAutoFit/>
          </a:bodyPr>
          <a:lstStyle>
            <a:lvl1pPr>
              <a:defRPr lang="ru-RU" sz="4100" b="1">
                <a:solidFill>
                  <a:srgbClr val="E60000"/>
                </a:solidFill>
                <a:latin typeface="Arial Black" panose="020B0A04020102020204" pitchFamily="34" charset="0"/>
              </a:defRPr>
            </a:lvl1pPr>
          </a:lstStyle>
          <a:p>
            <a:pPr marL="0" lvl="0" defTabSz="914400"/>
            <a:r>
              <a:rPr lang="ru-RU" dirty="0"/>
              <a:t>ОБРАЗЕЦ ЗАГОЛОВКА</a:t>
            </a:r>
          </a:p>
        </p:txBody>
      </p:sp>
    </p:spTree>
    <p:extLst>
      <p:ext uri="{BB962C8B-B14F-4D97-AF65-F5344CB8AC3E}">
        <p14:creationId xmlns:p14="http://schemas.microsoft.com/office/powerpoint/2010/main" val="234525947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Прямоугольник 47">
            <a:extLst>
              <a:ext uri="{FF2B5EF4-FFF2-40B4-BE49-F238E27FC236}">
                <a16:creationId xmlns:a16="http://schemas.microsoft.com/office/drawing/2014/main" id="{EB9B11F2-6547-4B66-9341-F3EB5FC81BDB}"/>
              </a:ext>
            </a:extLst>
          </p:cNvPr>
          <p:cNvSpPr/>
          <p:nvPr userDrawn="1"/>
        </p:nvSpPr>
        <p:spPr>
          <a:xfrm>
            <a:off x="7759261" y="2470407"/>
            <a:ext cx="2359400" cy="4090393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4306" tIns="52153" rIns="104306" bIns="52153" rtlCol="0" anchor="ctr"/>
          <a:lstStyle/>
          <a:p>
            <a:pPr algn="ctr"/>
            <a:endParaRPr lang="ru-RU"/>
          </a:p>
        </p:txBody>
      </p:sp>
      <p:sp>
        <p:nvSpPr>
          <p:cNvPr id="6" name="Номер слайда 3">
            <a:extLst>
              <a:ext uri="{FF2B5EF4-FFF2-40B4-BE49-F238E27FC236}">
                <a16:creationId xmlns:a16="http://schemas.microsoft.com/office/drawing/2014/main" id="{0A0A2E56-80E9-457C-85A2-379B7F01E3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295286" y="6950712"/>
            <a:ext cx="1935669" cy="402567"/>
          </a:xfrm>
          <a:prstGeom prst="rect">
            <a:avLst/>
          </a:prstGeom>
        </p:spPr>
        <p:txBody>
          <a:bodyPr/>
          <a:lstStyle/>
          <a:p>
            <a:pPr algn="l"/>
            <a:fld id="{725C68B6-61C2-468F-89AB-4B9F7531AA68}" type="slidenum">
              <a:rPr lang="ru-RU" smtClean="0"/>
              <a:pPr algn="l"/>
              <a:t>‹#›</a:t>
            </a:fld>
            <a:endParaRPr lang="ru-RU" dirty="0"/>
          </a:p>
        </p:txBody>
      </p:sp>
      <p:sp>
        <p:nvSpPr>
          <p:cNvPr id="10" name="object 3">
            <a:extLst>
              <a:ext uri="{FF2B5EF4-FFF2-40B4-BE49-F238E27FC236}">
                <a16:creationId xmlns:a16="http://schemas.microsoft.com/office/drawing/2014/main" id="{15130363-D71A-4697-B9E0-FBA487FC8CD2}"/>
              </a:ext>
            </a:extLst>
          </p:cNvPr>
          <p:cNvSpPr/>
          <p:nvPr userDrawn="1"/>
        </p:nvSpPr>
        <p:spPr>
          <a:xfrm>
            <a:off x="0" y="218297"/>
            <a:ext cx="125720" cy="1255702"/>
          </a:xfrm>
          <a:custGeom>
            <a:avLst/>
            <a:gdLst/>
            <a:ahLst/>
            <a:cxnLst/>
            <a:rect l="l" t="t" r="r" b="b"/>
            <a:pathLst>
              <a:path w="81280" h="1144905">
                <a:moveTo>
                  <a:pt x="0" y="1144803"/>
                </a:moveTo>
                <a:lnTo>
                  <a:pt x="81000" y="1144803"/>
                </a:lnTo>
                <a:lnTo>
                  <a:pt x="81000" y="0"/>
                </a:lnTo>
                <a:lnTo>
                  <a:pt x="0" y="0"/>
                </a:lnTo>
                <a:lnTo>
                  <a:pt x="0" y="1144803"/>
                </a:lnTo>
                <a:close/>
              </a:path>
            </a:pathLst>
          </a:custGeom>
          <a:solidFill>
            <a:srgbClr val="EE312C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5C2420F8-15A4-4618-82BB-55758199BB5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9064950" y="6588943"/>
            <a:ext cx="1628450" cy="900750"/>
          </a:xfrm>
          <a:prstGeom prst="rect">
            <a:avLst/>
          </a:prstGeom>
        </p:spPr>
      </p:pic>
      <p:sp>
        <p:nvSpPr>
          <p:cNvPr id="18" name="object 3">
            <a:extLst>
              <a:ext uri="{FF2B5EF4-FFF2-40B4-BE49-F238E27FC236}">
                <a16:creationId xmlns:a16="http://schemas.microsoft.com/office/drawing/2014/main" id="{4C967A7A-8161-4185-84CA-97E80FC9B322}"/>
              </a:ext>
            </a:extLst>
          </p:cNvPr>
          <p:cNvSpPr/>
          <p:nvPr userDrawn="1"/>
        </p:nvSpPr>
        <p:spPr>
          <a:xfrm>
            <a:off x="7222" y="252239"/>
            <a:ext cx="125720" cy="1815708"/>
          </a:xfrm>
          <a:custGeom>
            <a:avLst/>
            <a:gdLst/>
            <a:ahLst/>
            <a:cxnLst/>
            <a:rect l="l" t="t" r="r" b="b"/>
            <a:pathLst>
              <a:path w="81280" h="1144905">
                <a:moveTo>
                  <a:pt x="0" y="1144803"/>
                </a:moveTo>
                <a:lnTo>
                  <a:pt x="81000" y="1144803"/>
                </a:lnTo>
                <a:lnTo>
                  <a:pt x="81000" y="0"/>
                </a:lnTo>
                <a:lnTo>
                  <a:pt x="0" y="0"/>
                </a:lnTo>
                <a:lnTo>
                  <a:pt x="0" y="1144803"/>
                </a:lnTo>
                <a:close/>
              </a:path>
            </a:pathLst>
          </a:custGeom>
          <a:solidFill>
            <a:srgbClr val="EE312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Заголовок 1">
            <a:extLst>
              <a:ext uri="{FF2B5EF4-FFF2-40B4-BE49-F238E27FC236}">
                <a16:creationId xmlns:a16="http://schemas.microsoft.com/office/drawing/2014/main" id="{BDCE2DE8-E62B-4A34-8FC0-6B605B6B6DF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62355" y="1133896"/>
            <a:ext cx="9499375" cy="567848"/>
          </a:xfrm>
        </p:spPr>
        <p:txBody>
          <a:bodyPr vert="horz" wrap="square" lIns="0" tIns="0" rIns="0" bIns="0" rtlCol="0">
            <a:spAutoFit/>
          </a:bodyPr>
          <a:lstStyle>
            <a:lvl1pPr>
              <a:defRPr lang="ru-RU" sz="4100" b="1">
                <a:solidFill>
                  <a:srgbClr val="E60000"/>
                </a:solidFill>
                <a:latin typeface="Arial Black" panose="020B0A04020102020204" pitchFamily="34" charset="0"/>
              </a:defRPr>
            </a:lvl1pPr>
          </a:lstStyle>
          <a:p>
            <a:pPr marL="0" lvl="0" defTabSz="914400"/>
            <a:r>
              <a:rPr lang="ru-RU" dirty="0"/>
              <a:t>ОБРАЗЕЦ ЗАГОЛОВКА</a:t>
            </a:r>
          </a:p>
        </p:txBody>
      </p:sp>
      <p:sp>
        <p:nvSpPr>
          <p:cNvPr id="31" name="Текст 2">
            <a:extLst>
              <a:ext uri="{FF2B5EF4-FFF2-40B4-BE49-F238E27FC236}">
                <a16:creationId xmlns:a16="http://schemas.microsoft.com/office/drawing/2014/main" id="{2B0BFA9E-BDB0-415B-8B27-5B6AB1518DB8}"/>
              </a:ext>
            </a:extLst>
          </p:cNvPr>
          <p:cNvSpPr>
            <a:spLocks noGrp="1"/>
          </p:cNvSpPr>
          <p:nvPr>
            <p:ph type="body" idx="20" hasCustomPrompt="1"/>
          </p:nvPr>
        </p:nvSpPr>
        <p:spPr>
          <a:xfrm>
            <a:off x="562355" y="489910"/>
            <a:ext cx="9499375" cy="276999"/>
          </a:xfrm>
        </p:spPr>
        <p:txBody>
          <a:bodyPr vert="horz" wrap="square" lIns="0" tIns="0" rIns="0" bIns="0" rtlCol="0" anchor="ctr">
            <a:spAutoFit/>
          </a:bodyPr>
          <a:lstStyle>
            <a:lvl1pPr>
              <a:defRPr lang="ru-RU" sz="2000" b="1" dirty="0">
                <a:solidFill>
                  <a:srgbClr val="E60000"/>
                </a:solidFill>
                <a:latin typeface="Arial Black" panose="020B0A04020102020204" pitchFamily="34" charset="0"/>
                <a:ea typeface="+mj-ea"/>
                <a:cs typeface="+mj-cs"/>
              </a:defRPr>
            </a:lvl1pPr>
          </a:lstStyle>
          <a:p>
            <a:pPr marL="0" lvl="0" defTabSz="914400">
              <a:spcBef>
                <a:spcPct val="0"/>
              </a:spcBef>
              <a:buNone/>
            </a:pPr>
            <a:r>
              <a:rPr lang="ru-RU" dirty="0"/>
              <a:t>ОБРАЗЕЦ ТЕКСТА</a:t>
            </a:r>
          </a:p>
        </p:txBody>
      </p:sp>
      <p:sp>
        <p:nvSpPr>
          <p:cNvPr id="42" name="Объект 2">
            <a:extLst>
              <a:ext uri="{FF2B5EF4-FFF2-40B4-BE49-F238E27FC236}">
                <a16:creationId xmlns:a16="http://schemas.microsoft.com/office/drawing/2014/main" id="{DDA1D208-AC82-41CD-AC19-AA520B2C269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5691" y="5058739"/>
            <a:ext cx="2304000" cy="1502061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1600"/>
            </a:lvl1pPr>
            <a:lvl2pPr marL="391146" indent="0">
              <a:buFontTx/>
              <a:buNone/>
              <a:defRPr sz="1600"/>
            </a:lvl2pPr>
            <a:lvl3pPr marL="782292" indent="0">
              <a:buFontTx/>
              <a:buNone/>
              <a:defRPr sz="1600"/>
            </a:lvl3pPr>
            <a:lvl4pPr marL="1173438" indent="0">
              <a:buFontTx/>
              <a:buNone/>
              <a:defRPr sz="1600"/>
            </a:lvl4pPr>
            <a:lvl5pPr marL="1564584" indent="0">
              <a:buFontTx/>
              <a:buNone/>
              <a:defRPr sz="1600"/>
            </a:lvl5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43" name="Объект 2">
            <a:extLst>
              <a:ext uri="{FF2B5EF4-FFF2-40B4-BE49-F238E27FC236}">
                <a16:creationId xmlns:a16="http://schemas.microsoft.com/office/drawing/2014/main" id="{2CB3BD24-831A-4664-875C-E9C7FB7F8C36}"/>
              </a:ext>
            </a:extLst>
          </p:cNvPr>
          <p:cNvSpPr>
            <a:spLocks noGrp="1"/>
          </p:cNvSpPr>
          <p:nvPr>
            <p:ph idx="21"/>
          </p:nvPr>
        </p:nvSpPr>
        <p:spPr>
          <a:xfrm>
            <a:off x="3017334" y="5058739"/>
            <a:ext cx="2304000" cy="1502061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1600"/>
            </a:lvl1pPr>
            <a:lvl2pPr marL="391146" indent="0">
              <a:buFontTx/>
              <a:buNone/>
              <a:defRPr sz="1600"/>
            </a:lvl2pPr>
            <a:lvl3pPr marL="782292" indent="0">
              <a:buFontTx/>
              <a:buNone/>
              <a:defRPr sz="1600"/>
            </a:lvl3pPr>
            <a:lvl4pPr marL="1173438" indent="0">
              <a:buFontTx/>
              <a:buNone/>
              <a:defRPr sz="1600"/>
            </a:lvl4pPr>
            <a:lvl5pPr marL="1564584" indent="0">
              <a:buFontTx/>
              <a:buNone/>
              <a:defRPr sz="1600"/>
            </a:lvl5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44" name="Объект 2">
            <a:extLst>
              <a:ext uri="{FF2B5EF4-FFF2-40B4-BE49-F238E27FC236}">
                <a16:creationId xmlns:a16="http://schemas.microsoft.com/office/drawing/2014/main" id="{F8D3A8DA-DE38-47DD-9DD4-6DEB7240F645}"/>
              </a:ext>
            </a:extLst>
          </p:cNvPr>
          <p:cNvSpPr>
            <a:spLocks noGrp="1"/>
          </p:cNvSpPr>
          <p:nvPr>
            <p:ph idx="22"/>
          </p:nvPr>
        </p:nvSpPr>
        <p:spPr>
          <a:xfrm>
            <a:off x="5388977" y="5058739"/>
            <a:ext cx="2304000" cy="1502061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1600"/>
            </a:lvl1pPr>
            <a:lvl2pPr marL="391146" indent="0">
              <a:buFontTx/>
              <a:buNone/>
              <a:defRPr sz="1600"/>
            </a:lvl2pPr>
            <a:lvl3pPr marL="782292" indent="0">
              <a:buFontTx/>
              <a:buNone/>
              <a:defRPr sz="1600"/>
            </a:lvl3pPr>
            <a:lvl4pPr marL="1173438" indent="0">
              <a:buFontTx/>
              <a:buNone/>
              <a:defRPr sz="1600"/>
            </a:lvl4pPr>
            <a:lvl5pPr marL="1564584" indent="0">
              <a:buFontTx/>
              <a:buNone/>
              <a:defRPr sz="1600"/>
            </a:lvl5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45" name="Прямоугольник 44">
            <a:extLst>
              <a:ext uri="{FF2B5EF4-FFF2-40B4-BE49-F238E27FC236}">
                <a16:creationId xmlns:a16="http://schemas.microsoft.com/office/drawing/2014/main" id="{EE8C385B-C208-4106-8613-8BC5223A3F5C}"/>
              </a:ext>
            </a:extLst>
          </p:cNvPr>
          <p:cNvSpPr/>
          <p:nvPr userDrawn="1"/>
        </p:nvSpPr>
        <p:spPr>
          <a:xfrm>
            <a:off x="648087" y="4846672"/>
            <a:ext cx="7043531" cy="51669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4306" tIns="52153" rIns="104306" bIns="52153" rtlCol="0" anchor="ctr"/>
          <a:lstStyle/>
          <a:p>
            <a:pPr algn="ctr"/>
            <a:endParaRPr lang="ru-RU"/>
          </a:p>
        </p:txBody>
      </p:sp>
      <p:sp>
        <p:nvSpPr>
          <p:cNvPr id="52" name="Текст 2">
            <a:extLst>
              <a:ext uri="{FF2B5EF4-FFF2-40B4-BE49-F238E27FC236}">
                <a16:creationId xmlns:a16="http://schemas.microsoft.com/office/drawing/2014/main" id="{7CEAFFC1-C332-47C7-9CFE-8FE0B3FD0457}"/>
              </a:ext>
            </a:extLst>
          </p:cNvPr>
          <p:cNvSpPr>
            <a:spLocks noGrp="1"/>
          </p:cNvSpPr>
          <p:nvPr>
            <p:ph type="body" idx="23" hasCustomPrompt="1"/>
          </p:nvPr>
        </p:nvSpPr>
        <p:spPr>
          <a:xfrm>
            <a:off x="7757731" y="2484487"/>
            <a:ext cx="2304000" cy="292598"/>
          </a:xfrm>
        </p:spPr>
        <p:txBody>
          <a:bodyPr anchor="b">
            <a:normAutofit/>
          </a:bodyPr>
          <a:lstStyle>
            <a:lvl1pPr marL="0" indent="0" algn="l">
              <a:buNone/>
              <a:defRPr sz="1400" b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391146" indent="0">
              <a:buNone/>
              <a:defRPr sz="1700" b="1"/>
            </a:lvl2pPr>
            <a:lvl3pPr marL="782292" indent="0">
              <a:buNone/>
              <a:defRPr sz="1500" b="1"/>
            </a:lvl3pPr>
            <a:lvl4pPr marL="1173438" indent="0">
              <a:buNone/>
              <a:defRPr sz="1400" b="1"/>
            </a:lvl4pPr>
            <a:lvl5pPr marL="1564584" indent="0">
              <a:buNone/>
              <a:defRPr sz="1400" b="1"/>
            </a:lvl5pPr>
            <a:lvl6pPr marL="1955730" indent="0">
              <a:buNone/>
              <a:defRPr sz="1400" b="1"/>
            </a:lvl6pPr>
            <a:lvl7pPr marL="2346876" indent="0">
              <a:buNone/>
              <a:defRPr sz="1400" b="1"/>
            </a:lvl7pPr>
            <a:lvl8pPr marL="2738022" indent="0">
              <a:buNone/>
              <a:defRPr sz="1400" b="1"/>
            </a:lvl8pPr>
            <a:lvl9pPr marL="3129168" indent="0">
              <a:buNone/>
              <a:defRPr sz="1400" b="1"/>
            </a:lvl9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54" name="Объект 2">
            <a:extLst>
              <a:ext uri="{FF2B5EF4-FFF2-40B4-BE49-F238E27FC236}">
                <a16:creationId xmlns:a16="http://schemas.microsoft.com/office/drawing/2014/main" id="{BDB58731-0025-45AA-B7E6-AE93EE2F2764}"/>
              </a:ext>
            </a:extLst>
          </p:cNvPr>
          <p:cNvSpPr>
            <a:spLocks noGrp="1"/>
          </p:cNvSpPr>
          <p:nvPr>
            <p:ph idx="24"/>
          </p:nvPr>
        </p:nvSpPr>
        <p:spPr>
          <a:xfrm>
            <a:off x="7759260" y="2945191"/>
            <a:ext cx="2311011" cy="3462867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1600"/>
            </a:lvl1pPr>
            <a:lvl2pPr marL="391146" indent="0">
              <a:buFontTx/>
              <a:buNone/>
              <a:defRPr sz="1600"/>
            </a:lvl2pPr>
            <a:lvl3pPr marL="782292" indent="0">
              <a:buFontTx/>
              <a:buNone/>
              <a:defRPr sz="1600"/>
            </a:lvl3pPr>
            <a:lvl4pPr marL="1173438" indent="0">
              <a:buFontTx/>
              <a:buNone/>
              <a:defRPr sz="1600"/>
            </a:lvl4pPr>
            <a:lvl5pPr marL="1564584" indent="0">
              <a:buFontTx/>
              <a:buNone/>
              <a:defRPr sz="1600"/>
            </a:lvl5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58" name="Объект 2">
            <a:extLst>
              <a:ext uri="{FF2B5EF4-FFF2-40B4-BE49-F238E27FC236}">
                <a16:creationId xmlns:a16="http://schemas.microsoft.com/office/drawing/2014/main" id="{E9331FB5-268A-4AC3-A50C-029CFF37D9C2}"/>
              </a:ext>
            </a:extLst>
          </p:cNvPr>
          <p:cNvSpPr>
            <a:spLocks noGrp="1"/>
          </p:cNvSpPr>
          <p:nvPr>
            <p:ph idx="25"/>
          </p:nvPr>
        </p:nvSpPr>
        <p:spPr>
          <a:xfrm>
            <a:off x="665571" y="2470407"/>
            <a:ext cx="2304000" cy="2376265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1600"/>
            </a:lvl1pPr>
            <a:lvl2pPr marL="391146" indent="0">
              <a:buFontTx/>
              <a:buNone/>
              <a:defRPr sz="1600"/>
            </a:lvl2pPr>
            <a:lvl3pPr marL="782292" indent="0">
              <a:buFontTx/>
              <a:buNone/>
              <a:defRPr sz="1600"/>
            </a:lvl3pPr>
            <a:lvl4pPr marL="1173438" indent="0">
              <a:buFontTx/>
              <a:buNone/>
              <a:defRPr sz="1600"/>
            </a:lvl4pPr>
            <a:lvl5pPr marL="1564584" indent="0">
              <a:buFontTx/>
              <a:buNone/>
              <a:defRPr sz="1600"/>
            </a:lvl5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59" name="Объект 2">
            <a:extLst>
              <a:ext uri="{FF2B5EF4-FFF2-40B4-BE49-F238E27FC236}">
                <a16:creationId xmlns:a16="http://schemas.microsoft.com/office/drawing/2014/main" id="{073B8669-4C3C-4E00-85DA-6D255EE3B472}"/>
              </a:ext>
            </a:extLst>
          </p:cNvPr>
          <p:cNvSpPr>
            <a:spLocks noGrp="1"/>
          </p:cNvSpPr>
          <p:nvPr>
            <p:ph idx="26"/>
          </p:nvPr>
        </p:nvSpPr>
        <p:spPr>
          <a:xfrm>
            <a:off x="3037214" y="2470407"/>
            <a:ext cx="2304000" cy="2376265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1600"/>
            </a:lvl1pPr>
            <a:lvl2pPr marL="391146" indent="0">
              <a:buFontTx/>
              <a:buNone/>
              <a:defRPr sz="1600"/>
            </a:lvl2pPr>
            <a:lvl3pPr marL="782292" indent="0">
              <a:buFontTx/>
              <a:buNone/>
              <a:defRPr sz="1600"/>
            </a:lvl3pPr>
            <a:lvl4pPr marL="1173438" indent="0">
              <a:buFontTx/>
              <a:buNone/>
              <a:defRPr sz="1600"/>
            </a:lvl4pPr>
            <a:lvl5pPr marL="1564584" indent="0">
              <a:buFontTx/>
              <a:buNone/>
              <a:defRPr sz="1600"/>
            </a:lvl5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60" name="Объект 2">
            <a:extLst>
              <a:ext uri="{FF2B5EF4-FFF2-40B4-BE49-F238E27FC236}">
                <a16:creationId xmlns:a16="http://schemas.microsoft.com/office/drawing/2014/main" id="{6D28D3A1-3506-42DA-8E0C-5D900B154BFB}"/>
              </a:ext>
            </a:extLst>
          </p:cNvPr>
          <p:cNvSpPr>
            <a:spLocks noGrp="1"/>
          </p:cNvSpPr>
          <p:nvPr>
            <p:ph idx="27"/>
          </p:nvPr>
        </p:nvSpPr>
        <p:spPr>
          <a:xfrm>
            <a:off x="5408857" y="2470407"/>
            <a:ext cx="2304000" cy="2376265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1600"/>
            </a:lvl1pPr>
            <a:lvl2pPr marL="391146" indent="0">
              <a:buFontTx/>
              <a:buNone/>
              <a:defRPr sz="1600"/>
            </a:lvl2pPr>
            <a:lvl3pPr marL="782292" indent="0">
              <a:buFontTx/>
              <a:buNone/>
              <a:defRPr sz="1600"/>
            </a:lvl3pPr>
            <a:lvl4pPr marL="1173438" indent="0">
              <a:buFontTx/>
              <a:buNone/>
              <a:defRPr sz="1600"/>
            </a:lvl4pPr>
            <a:lvl5pPr marL="1564584" indent="0">
              <a:buFontTx/>
              <a:buNone/>
              <a:defRPr sz="1600"/>
            </a:lvl5pPr>
          </a:lstStyle>
          <a:p>
            <a:pPr lvl="0"/>
            <a:r>
              <a:rPr lang="ru-RU" dirty="0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62143907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336675" y="1237457"/>
            <a:ext cx="8020050" cy="2632440"/>
          </a:xfrm>
        </p:spPr>
        <p:txBody>
          <a:bodyPr anchor="b"/>
          <a:lstStyle>
            <a:lvl1pPr algn="ctr">
              <a:defRPr sz="51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36675" y="3971414"/>
            <a:ext cx="8020050" cy="1825554"/>
          </a:xfrm>
        </p:spPr>
        <p:txBody>
          <a:bodyPr/>
          <a:lstStyle>
            <a:lvl1pPr marL="0" indent="0" algn="ctr">
              <a:buNone/>
              <a:defRPr sz="2100"/>
            </a:lvl1pPr>
            <a:lvl2pPr marL="391146" indent="0" algn="ctr">
              <a:buNone/>
              <a:defRPr sz="1700"/>
            </a:lvl2pPr>
            <a:lvl3pPr marL="782292" indent="0" algn="ctr">
              <a:buNone/>
              <a:defRPr sz="1500"/>
            </a:lvl3pPr>
            <a:lvl4pPr marL="1173438" indent="0" algn="ctr">
              <a:buNone/>
              <a:defRPr sz="1400"/>
            </a:lvl4pPr>
            <a:lvl5pPr marL="1564584" indent="0" algn="ctr">
              <a:buNone/>
              <a:defRPr sz="1400"/>
            </a:lvl5pPr>
            <a:lvl6pPr marL="1955730" indent="0" algn="ctr">
              <a:buNone/>
              <a:defRPr sz="1400"/>
            </a:lvl6pPr>
            <a:lvl7pPr marL="2346876" indent="0" algn="ctr">
              <a:buNone/>
              <a:defRPr sz="1400"/>
            </a:lvl7pPr>
            <a:lvl8pPr marL="2738022" indent="0" algn="ctr">
              <a:buNone/>
              <a:defRPr sz="1400"/>
            </a:lvl8pPr>
            <a:lvl9pPr marL="3129168" indent="0" algn="ctr">
              <a:buNone/>
              <a:defRPr sz="14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9B0CA2-EE7C-4F21-BC99-1B7BC45BB5BA}" type="datetimeFigureOut">
              <a:rPr lang="ru-RU" smtClean="0"/>
              <a:pPr/>
              <a:t>26.03.2025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AB95CB-C0AE-4384-84F4-5E78CCE15AA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5481211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9B0CA2-EE7C-4F21-BC99-1B7BC45BB5BA}" type="datetimeFigureOut">
              <a:rPr lang="ru-RU" smtClean="0"/>
              <a:pPr/>
              <a:t>26.03.2025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AB95CB-C0AE-4384-84F4-5E78CCE15AAB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2051" name="Picture 3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95265" y="280935"/>
            <a:ext cx="1512396" cy="2771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95745159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9602" y="1885067"/>
            <a:ext cx="9223058" cy="3145275"/>
          </a:xfrm>
        </p:spPr>
        <p:txBody>
          <a:bodyPr anchor="b"/>
          <a:lstStyle>
            <a:lvl1pPr>
              <a:defRPr sz="51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9602" y="5060097"/>
            <a:ext cx="9223058" cy="1654026"/>
          </a:xfrm>
        </p:spPr>
        <p:txBody>
          <a:bodyPr/>
          <a:lstStyle>
            <a:lvl1pPr marL="0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1pPr>
            <a:lvl2pPr marL="391146" indent="0">
              <a:buNone/>
              <a:defRPr sz="1700">
                <a:solidFill>
                  <a:schemeClr val="tx1">
                    <a:tint val="75000"/>
                  </a:schemeClr>
                </a:solidFill>
              </a:defRPr>
            </a:lvl2pPr>
            <a:lvl3pPr marL="782292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3pPr>
            <a:lvl4pPr marL="1173438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56458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195573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34687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2738022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129168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9B0CA2-EE7C-4F21-BC99-1B7BC45BB5BA}" type="datetimeFigureOut">
              <a:rPr lang="ru-RU" smtClean="0"/>
              <a:pPr/>
              <a:t>26.03.2025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AB95CB-C0AE-4384-84F4-5E78CCE15AA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9706164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735171" y="2012836"/>
            <a:ext cx="4544695" cy="4797552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5413534" y="2012836"/>
            <a:ext cx="4544695" cy="4797552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9B0CA2-EE7C-4F21-BC99-1B7BC45BB5BA}" type="datetimeFigureOut">
              <a:rPr lang="ru-RU" smtClean="0"/>
              <a:pPr/>
              <a:t>26.03.2025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AB95CB-C0AE-4384-84F4-5E78CCE15AA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1385000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36564" y="402569"/>
            <a:ext cx="9223058" cy="146149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36565" y="1853560"/>
            <a:ext cx="4523809" cy="908401"/>
          </a:xfrm>
        </p:spPr>
        <p:txBody>
          <a:bodyPr anchor="b"/>
          <a:lstStyle>
            <a:lvl1pPr marL="0" indent="0">
              <a:buNone/>
              <a:defRPr sz="2100" b="1"/>
            </a:lvl1pPr>
            <a:lvl2pPr marL="391146" indent="0">
              <a:buNone/>
              <a:defRPr sz="1700" b="1"/>
            </a:lvl2pPr>
            <a:lvl3pPr marL="782292" indent="0">
              <a:buNone/>
              <a:defRPr sz="1500" b="1"/>
            </a:lvl3pPr>
            <a:lvl4pPr marL="1173438" indent="0">
              <a:buNone/>
              <a:defRPr sz="1400" b="1"/>
            </a:lvl4pPr>
            <a:lvl5pPr marL="1564584" indent="0">
              <a:buNone/>
              <a:defRPr sz="1400" b="1"/>
            </a:lvl5pPr>
            <a:lvl6pPr marL="1955730" indent="0">
              <a:buNone/>
              <a:defRPr sz="1400" b="1"/>
            </a:lvl6pPr>
            <a:lvl7pPr marL="2346876" indent="0">
              <a:buNone/>
              <a:defRPr sz="1400" b="1"/>
            </a:lvl7pPr>
            <a:lvl8pPr marL="2738022" indent="0">
              <a:buNone/>
              <a:defRPr sz="1400" b="1"/>
            </a:lvl8pPr>
            <a:lvl9pPr marL="3129168" indent="0">
              <a:buNone/>
              <a:defRPr sz="14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736565" y="2761961"/>
            <a:ext cx="4523809" cy="4062429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5413534" y="1853560"/>
            <a:ext cx="4546088" cy="908401"/>
          </a:xfrm>
        </p:spPr>
        <p:txBody>
          <a:bodyPr anchor="b"/>
          <a:lstStyle>
            <a:lvl1pPr marL="0" indent="0">
              <a:buNone/>
              <a:defRPr sz="2100" b="1"/>
            </a:lvl1pPr>
            <a:lvl2pPr marL="391146" indent="0">
              <a:buNone/>
              <a:defRPr sz="1700" b="1"/>
            </a:lvl2pPr>
            <a:lvl3pPr marL="782292" indent="0">
              <a:buNone/>
              <a:defRPr sz="1500" b="1"/>
            </a:lvl3pPr>
            <a:lvl4pPr marL="1173438" indent="0">
              <a:buNone/>
              <a:defRPr sz="1400" b="1"/>
            </a:lvl4pPr>
            <a:lvl5pPr marL="1564584" indent="0">
              <a:buNone/>
              <a:defRPr sz="1400" b="1"/>
            </a:lvl5pPr>
            <a:lvl6pPr marL="1955730" indent="0">
              <a:buNone/>
              <a:defRPr sz="1400" b="1"/>
            </a:lvl6pPr>
            <a:lvl7pPr marL="2346876" indent="0">
              <a:buNone/>
              <a:defRPr sz="1400" b="1"/>
            </a:lvl7pPr>
            <a:lvl8pPr marL="2738022" indent="0">
              <a:buNone/>
              <a:defRPr sz="1400" b="1"/>
            </a:lvl8pPr>
            <a:lvl9pPr marL="3129168" indent="0">
              <a:buNone/>
              <a:defRPr sz="14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5413534" y="2761961"/>
            <a:ext cx="4546088" cy="4062429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9B0CA2-EE7C-4F21-BC99-1B7BC45BB5BA}" type="datetimeFigureOut">
              <a:rPr lang="ru-RU" smtClean="0"/>
              <a:pPr/>
              <a:t>26.03.2025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AB95CB-C0AE-4384-84F4-5E78CCE15AA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6736446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9B0CA2-EE7C-4F21-BC99-1B7BC45BB5BA}" type="datetimeFigureOut">
              <a:rPr lang="ru-RU" smtClean="0"/>
              <a:pPr/>
              <a:t>26.03.2025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AB95CB-C0AE-4384-84F4-5E78CCE15AA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2520489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36564" y="504084"/>
            <a:ext cx="3448900" cy="1764295"/>
          </a:xfrm>
        </p:spPr>
        <p:txBody>
          <a:bodyPr anchor="b"/>
          <a:lstStyle>
            <a:lvl1pPr>
              <a:defRPr sz="27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46088" y="1088683"/>
            <a:ext cx="5413534" cy="5373398"/>
          </a:xfrm>
        </p:spPr>
        <p:txBody>
          <a:bodyPr/>
          <a:lstStyle>
            <a:lvl1pPr>
              <a:defRPr sz="2700"/>
            </a:lvl1pPr>
            <a:lvl2pPr>
              <a:defRPr sz="2400"/>
            </a:lvl2pPr>
            <a:lvl3pPr>
              <a:defRPr sz="2100"/>
            </a:lvl3pPr>
            <a:lvl4pPr>
              <a:defRPr sz="1700"/>
            </a:lvl4pPr>
            <a:lvl5pPr>
              <a:defRPr sz="1700"/>
            </a:lvl5pPr>
            <a:lvl6pPr>
              <a:defRPr sz="1700"/>
            </a:lvl6pPr>
            <a:lvl7pPr>
              <a:defRPr sz="1700"/>
            </a:lvl7pPr>
            <a:lvl8pPr>
              <a:defRPr sz="1700"/>
            </a:lvl8pPr>
            <a:lvl9pPr>
              <a:defRPr sz="17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736564" y="2268379"/>
            <a:ext cx="3448900" cy="4202453"/>
          </a:xfrm>
        </p:spPr>
        <p:txBody>
          <a:bodyPr/>
          <a:lstStyle>
            <a:lvl1pPr marL="0" indent="0">
              <a:buNone/>
              <a:defRPr sz="1400"/>
            </a:lvl1pPr>
            <a:lvl2pPr marL="391146" indent="0">
              <a:buNone/>
              <a:defRPr sz="1200"/>
            </a:lvl2pPr>
            <a:lvl3pPr marL="782292" indent="0">
              <a:buNone/>
              <a:defRPr sz="1000"/>
            </a:lvl3pPr>
            <a:lvl4pPr marL="1173438" indent="0">
              <a:buNone/>
              <a:defRPr sz="900"/>
            </a:lvl4pPr>
            <a:lvl5pPr marL="1564584" indent="0">
              <a:buNone/>
              <a:defRPr sz="900"/>
            </a:lvl5pPr>
            <a:lvl6pPr marL="1955730" indent="0">
              <a:buNone/>
              <a:defRPr sz="900"/>
            </a:lvl6pPr>
            <a:lvl7pPr marL="2346876" indent="0">
              <a:buNone/>
              <a:defRPr sz="900"/>
            </a:lvl7pPr>
            <a:lvl8pPr marL="2738022" indent="0">
              <a:buNone/>
              <a:defRPr sz="900"/>
            </a:lvl8pPr>
            <a:lvl9pPr marL="3129168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9B0CA2-EE7C-4F21-BC99-1B7BC45BB5BA}" type="datetimeFigureOut">
              <a:rPr lang="ru-RU" smtClean="0"/>
              <a:pPr/>
              <a:t>26.03.2025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AB95CB-C0AE-4384-84F4-5E78CCE15AA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6141027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36564" y="504084"/>
            <a:ext cx="3448900" cy="1764295"/>
          </a:xfrm>
        </p:spPr>
        <p:txBody>
          <a:bodyPr anchor="b"/>
          <a:lstStyle>
            <a:lvl1pPr>
              <a:defRPr sz="27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4546088" y="1088683"/>
            <a:ext cx="5413534" cy="5373398"/>
          </a:xfrm>
        </p:spPr>
        <p:txBody>
          <a:bodyPr/>
          <a:lstStyle>
            <a:lvl1pPr marL="0" indent="0">
              <a:buNone/>
              <a:defRPr sz="2700"/>
            </a:lvl1pPr>
            <a:lvl2pPr marL="391146" indent="0">
              <a:buNone/>
              <a:defRPr sz="2400"/>
            </a:lvl2pPr>
            <a:lvl3pPr marL="782292" indent="0">
              <a:buNone/>
              <a:defRPr sz="2100"/>
            </a:lvl3pPr>
            <a:lvl4pPr marL="1173438" indent="0">
              <a:buNone/>
              <a:defRPr sz="1700"/>
            </a:lvl4pPr>
            <a:lvl5pPr marL="1564584" indent="0">
              <a:buNone/>
              <a:defRPr sz="1700"/>
            </a:lvl5pPr>
            <a:lvl6pPr marL="1955730" indent="0">
              <a:buNone/>
              <a:defRPr sz="1700"/>
            </a:lvl6pPr>
            <a:lvl7pPr marL="2346876" indent="0">
              <a:buNone/>
              <a:defRPr sz="1700"/>
            </a:lvl7pPr>
            <a:lvl8pPr marL="2738022" indent="0">
              <a:buNone/>
              <a:defRPr sz="1700"/>
            </a:lvl8pPr>
            <a:lvl9pPr marL="3129168" indent="0">
              <a:buNone/>
              <a:defRPr sz="1700"/>
            </a:lvl9pPr>
          </a:lstStyle>
          <a:p>
            <a:r>
              <a:rPr lang="ru-RU"/>
              <a:t>Вставка рисунка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736564" y="2268379"/>
            <a:ext cx="3448900" cy="4202453"/>
          </a:xfrm>
        </p:spPr>
        <p:txBody>
          <a:bodyPr/>
          <a:lstStyle>
            <a:lvl1pPr marL="0" indent="0">
              <a:buNone/>
              <a:defRPr sz="1400"/>
            </a:lvl1pPr>
            <a:lvl2pPr marL="391146" indent="0">
              <a:buNone/>
              <a:defRPr sz="1200"/>
            </a:lvl2pPr>
            <a:lvl3pPr marL="782292" indent="0">
              <a:buNone/>
              <a:defRPr sz="1000"/>
            </a:lvl3pPr>
            <a:lvl4pPr marL="1173438" indent="0">
              <a:buNone/>
              <a:defRPr sz="900"/>
            </a:lvl4pPr>
            <a:lvl5pPr marL="1564584" indent="0">
              <a:buNone/>
              <a:defRPr sz="900"/>
            </a:lvl5pPr>
            <a:lvl6pPr marL="1955730" indent="0">
              <a:buNone/>
              <a:defRPr sz="900"/>
            </a:lvl6pPr>
            <a:lvl7pPr marL="2346876" indent="0">
              <a:buNone/>
              <a:defRPr sz="900"/>
            </a:lvl7pPr>
            <a:lvl8pPr marL="2738022" indent="0">
              <a:buNone/>
              <a:defRPr sz="900"/>
            </a:lvl8pPr>
            <a:lvl9pPr marL="3129168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9B0CA2-EE7C-4F21-BC99-1B7BC45BB5BA}" type="datetimeFigureOut">
              <a:rPr lang="ru-RU" smtClean="0"/>
              <a:pPr/>
              <a:t>26.03.2025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AB95CB-C0AE-4384-84F4-5E78CCE15AA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8617651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9B0CA2-EE7C-4F21-BC99-1B7BC45BB5BA}" type="datetimeFigureOut">
              <a:rPr lang="ru-RU" smtClean="0"/>
              <a:pPr/>
              <a:t>26.03.2025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AB95CB-C0AE-4384-84F4-5E78CCE15AA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7455058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7652465" y="402567"/>
            <a:ext cx="2305764" cy="6407821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735172" y="402567"/>
            <a:ext cx="6783626" cy="6407821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9B0CA2-EE7C-4F21-BC99-1B7BC45BB5BA}" type="datetimeFigureOut">
              <a:rPr lang="ru-RU" smtClean="0"/>
              <a:pPr/>
              <a:t>26.03.2025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AB95CB-C0AE-4384-84F4-5E78CCE15AA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6931265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slideLayout" Target="../slideLayouts/slideLayout13.xml"/><Relationship Id="rId14" Type="http://schemas.openxmlformats.org/officeDocument/2006/relationships/slideLayout" Target="../slideLayouts/slideLayout14.xml"/><Relationship Id="rId15" Type="http://schemas.openxmlformats.org/officeDocument/2006/relationships/slideLayout" Target="../slideLayouts/slideLayout15.xml"/><Relationship Id="rId16" Type="http://schemas.openxmlformats.org/officeDocument/2006/relationships/slideLayout" Target="../slideLayouts/slideLayout16.xml"/><Relationship Id="rId17" Type="http://schemas.openxmlformats.org/officeDocument/2006/relationships/slideLayout" Target="../slideLayouts/slideLayout17.xml"/><Relationship Id="rId18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35171" y="402569"/>
            <a:ext cx="9223058" cy="1461495"/>
          </a:xfrm>
          <a:prstGeom prst="rect">
            <a:avLst/>
          </a:prstGeom>
        </p:spPr>
        <p:txBody>
          <a:bodyPr vert="horz" lIns="104306" tIns="52153" rIns="104306" bIns="52153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35171" y="2012836"/>
            <a:ext cx="9223058" cy="4797552"/>
          </a:xfrm>
          <a:prstGeom prst="rect">
            <a:avLst/>
          </a:prstGeom>
        </p:spPr>
        <p:txBody>
          <a:bodyPr vert="horz" lIns="104306" tIns="52153" rIns="104306" bIns="52153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735171" y="7008172"/>
            <a:ext cx="2406015" cy="402567"/>
          </a:xfrm>
          <a:prstGeom prst="rect">
            <a:avLst/>
          </a:prstGeom>
        </p:spPr>
        <p:txBody>
          <a:bodyPr vert="horz" lIns="104306" tIns="52153" rIns="104306" bIns="52153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B9B0CA2-EE7C-4F21-BC99-1B7BC45BB5BA}" type="datetimeFigureOut">
              <a:rPr lang="ru-RU" smtClean="0"/>
              <a:pPr/>
              <a:t>26.03.2025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542189" y="7008172"/>
            <a:ext cx="3609023" cy="402567"/>
          </a:xfrm>
          <a:prstGeom prst="rect">
            <a:avLst/>
          </a:prstGeom>
        </p:spPr>
        <p:txBody>
          <a:bodyPr vert="horz" lIns="104306" tIns="52153" rIns="104306" bIns="52153" rtlCol="0" anchor="ctr"/>
          <a:lstStyle>
            <a:lvl1pPr algn="ct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7552214" y="7008172"/>
            <a:ext cx="2406015" cy="402567"/>
          </a:xfrm>
          <a:prstGeom prst="rect">
            <a:avLst/>
          </a:prstGeom>
        </p:spPr>
        <p:txBody>
          <a:bodyPr vert="horz" lIns="104306" tIns="52153" rIns="104306" bIns="52153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4AB95CB-C0AE-4384-84F4-5E78CCE15AA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789329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6" r:id="rId1"/>
    <p:sldLayoutId id="2147483725" r:id="rId2"/>
    <p:sldLayoutId id="2147483719" r:id="rId3"/>
    <p:sldLayoutId id="2147483739" r:id="rId4"/>
    <p:sldLayoutId id="2147483736" r:id="rId5"/>
    <p:sldLayoutId id="2147483738" r:id="rId6"/>
    <p:sldLayoutId id="2147483737" r:id="rId7"/>
    <p:sldLayoutId id="2147483713" r:id="rId8"/>
    <p:sldLayoutId id="2147483714" r:id="rId9"/>
    <p:sldLayoutId id="2147483715" r:id="rId10"/>
    <p:sldLayoutId id="2147483716" r:id="rId11"/>
    <p:sldLayoutId id="2147483717" r:id="rId12"/>
    <p:sldLayoutId id="2147483718" r:id="rId13"/>
    <p:sldLayoutId id="2147483720" r:id="rId14"/>
    <p:sldLayoutId id="2147483721" r:id="rId15"/>
    <p:sldLayoutId id="2147483722" r:id="rId16"/>
    <p:sldLayoutId id="2147483723" r:id="rId17"/>
  </p:sldLayoutIdLst>
  <p:txStyles>
    <p:titleStyle>
      <a:lvl1pPr algn="l" defTabSz="782292" rtl="0" eaLnBrk="1" latinLnBrk="0" hangingPunct="1">
        <a:lnSpc>
          <a:spcPct val="90000"/>
        </a:lnSpc>
        <a:spcBef>
          <a:spcPct val="0"/>
        </a:spcBef>
        <a:buNone/>
        <a:defRPr sz="38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95573" indent="-195573" algn="l" defTabSz="782292" rtl="0" eaLnBrk="1" latinLnBrk="0" hangingPunct="1">
        <a:lnSpc>
          <a:spcPct val="90000"/>
        </a:lnSpc>
        <a:spcBef>
          <a:spcPts val="856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86719" indent="-195573" algn="l" defTabSz="782292" rtl="0" eaLnBrk="1" latinLnBrk="0" hangingPunct="1">
        <a:lnSpc>
          <a:spcPct val="90000"/>
        </a:lnSpc>
        <a:spcBef>
          <a:spcPts val="428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77865" indent="-195573" algn="l" defTabSz="782292" rtl="0" eaLnBrk="1" latinLnBrk="0" hangingPunct="1">
        <a:lnSpc>
          <a:spcPct val="90000"/>
        </a:lnSpc>
        <a:spcBef>
          <a:spcPts val="428"/>
        </a:spcBef>
        <a:buFont typeface="Arial" panose="020B0604020202020204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3pPr>
      <a:lvl4pPr marL="1369011" indent="-195573" algn="l" defTabSz="782292" rtl="0" eaLnBrk="1" latinLnBrk="0" hangingPunct="1">
        <a:lnSpc>
          <a:spcPct val="90000"/>
        </a:lnSpc>
        <a:spcBef>
          <a:spcPts val="428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760157" indent="-195573" algn="l" defTabSz="782292" rtl="0" eaLnBrk="1" latinLnBrk="0" hangingPunct="1">
        <a:lnSpc>
          <a:spcPct val="90000"/>
        </a:lnSpc>
        <a:spcBef>
          <a:spcPts val="428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2151303" indent="-195573" algn="l" defTabSz="782292" rtl="0" eaLnBrk="1" latinLnBrk="0" hangingPunct="1">
        <a:lnSpc>
          <a:spcPct val="90000"/>
        </a:lnSpc>
        <a:spcBef>
          <a:spcPts val="428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542449" indent="-195573" algn="l" defTabSz="782292" rtl="0" eaLnBrk="1" latinLnBrk="0" hangingPunct="1">
        <a:lnSpc>
          <a:spcPct val="90000"/>
        </a:lnSpc>
        <a:spcBef>
          <a:spcPts val="428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933595" indent="-195573" algn="l" defTabSz="782292" rtl="0" eaLnBrk="1" latinLnBrk="0" hangingPunct="1">
        <a:lnSpc>
          <a:spcPct val="90000"/>
        </a:lnSpc>
        <a:spcBef>
          <a:spcPts val="428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3324741" indent="-195573" algn="l" defTabSz="782292" rtl="0" eaLnBrk="1" latinLnBrk="0" hangingPunct="1">
        <a:lnSpc>
          <a:spcPct val="90000"/>
        </a:lnSpc>
        <a:spcBef>
          <a:spcPts val="428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782292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1pPr>
      <a:lvl2pPr marL="391146" algn="l" defTabSz="782292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2pPr>
      <a:lvl3pPr marL="782292" algn="l" defTabSz="782292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173438" algn="l" defTabSz="782292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64584" algn="l" defTabSz="782292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955730" algn="l" defTabSz="782292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346876" algn="l" defTabSz="782292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738022" algn="l" defTabSz="782292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3129168" algn="l" defTabSz="782292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diagramData" Target="../diagrams/data1.xml"/><Relationship Id="rId3" Type="http://schemas.openxmlformats.org/officeDocument/2006/relationships/diagramLayout" Target="../diagrams/layout1.xml"/><Relationship Id="rId4" Type="http://schemas.openxmlformats.org/officeDocument/2006/relationships/diagramQuickStyle" Target="../diagrams/quickStyle1.xml"/><Relationship Id="rId5" Type="http://schemas.openxmlformats.org/officeDocument/2006/relationships/diagramColors" Target="../diagrams/colors1.xml"/><Relationship Id="rId6" Type="http://schemas.microsoft.com/office/2007/relationships/diagramDrawing" Target="../diagrams/drawing1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diagramData" Target="../diagrams/data2.xml"/><Relationship Id="rId3" Type="http://schemas.openxmlformats.org/officeDocument/2006/relationships/diagramLayout" Target="../diagrams/layout2.xml"/><Relationship Id="rId4" Type="http://schemas.openxmlformats.org/officeDocument/2006/relationships/diagramQuickStyle" Target="../diagrams/quickStyle2.xml"/><Relationship Id="rId5" Type="http://schemas.openxmlformats.org/officeDocument/2006/relationships/diagramColors" Target="../diagrams/colors2.xml"/><Relationship Id="rId6" Type="http://schemas.microsoft.com/office/2007/relationships/diagramDrawing" Target="../diagrams/drawing2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5AEBF47-2662-48D1-B238-FBEE452D287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06140" y="3636615"/>
            <a:ext cx="9679452" cy="2203317"/>
          </a:xfrm>
        </p:spPr>
        <p:txBody>
          <a:bodyPr>
            <a:normAutofit fontScale="90000"/>
          </a:bodyPr>
          <a:lstStyle/>
          <a:p>
            <a:r>
              <a:rPr lang="ru-RU" sz="2100" dirty="0"/>
              <a:t/>
            </a:r>
            <a:br>
              <a:rPr lang="ru-RU" sz="2100" dirty="0"/>
            </a:br>
            <a:r>
              <a:rPr lang="ru-RU" sz="2100" dirty="0"/>
              <a:t/>
            </a:r>
            <a:br>
              <a:rPr lang="ru-RU" sz="2100" dirty="0"/>
            </a:br>
            <a:r>
              <a:rPr lang="ru-RU" sz="2100" dirty="0"/>
              <a:t/>
            </a:r>
            <a:br>
              <a:rPr lang="ru-RU" sz="2100" dirty="0"/>
            </a:br>
            <a:r>
              <a:rPr lang="ru-RU" sz="2100" dirty="0"/>
              <a:t>ОТЧЕТ </a:t>
            </a:r>
            <a:br>
              <a:rPr lang="ru-RU" sz="2100" dirty="0"/>
            </a:br>
            <a:r>
              <a:rPr lang="ru-RU" sz="2100" dirty="0"/>
              <a:t>о прохождении учебной практики</a:t>
            </a:r>
            <a:br>
              <a:rPr lang="ru-RU" sz="2100" dirty="0"/>
            </a:br>
            <a:r>
              <a:rPr lang="ru-RU" sz="2100" dirty="0"/>
              <a:t> </a:t>
            </a:r>
            <a:br>
              <a:rPr lang="ru-RU" sz="2100" dirty="0"/>
            </a:br>
            <a:r>
              <a:rPr lang="ru-RU" sz="2100" dirty="0"/>
              <a:t>по профессиональному модулю ПМ.02 Правоохранительная деятельность</a:t>
            </a:r>
            <a:br>
              <a:rPr lang="ru-RU" sz="2100" dirty="0"/>
            </a:br>
            <a:r>
              <a:rPr lang="ru-RU" sz="2100" dirty="0"/>
              <a:t/>
            </a:r>
            <a:br>
              <a:rPr lang="ru-RU" sz="2100" dirty="0"/>
            </a:br>
            <a:r>
              <a:rPr lang="ru-RU" sz="2100" dirty="0"/>
              <a:t>в период с «___» __________ 20__ г. по «___» __________ 20__ г. </a:t>
            </a:r>
            <a:br>
              <a:rPr lang="ru-RU" sz="2100" dirty="0"/>
            </a:br>
            <a:r>
              <a:rPr lang="ru-RU" sz="2000" dirty="0"/>
              <a:t/>
            </a:r>
            <a:br>
              <a:rPr lang="ru-RU" sz="2000" dirty="0"/>
            </a:br>
            <a:r>
              <a:rPr lang="ru-RU" sz="2000" dirty="0"/>
              <a:t>Специальность 40.02.04 Юриспруденция</a:t>
            </a:r>
            <a:br>
              <a:rPr lang="ru-RU" sz="2000" dirty="0"/>
            </a:br>
            <a:endParaRPr lang="ru-RU" sz="2000" dirty="0"/>
          </a:p>
        </p:txBody>
      </p:sp>
      <p:sp>
        <p:nvSpPr>
          <p:cNvPr id="6" name="Подзаголовок 2">
            <a:extLst>
              <a:ext uri="{FF2B5EF4-FFF2-40B4-BE49-F238E27FC236}">
                <a16:creationId xmlns:a16="http://schemas.microsoft.com/office/drawing/2014/main" id="{8EC7E33D-1387-4B56-A695-F4C72A50F4EE}"/>
              </a:ext>
            </a:extLst>
          </p:cNvPr>
          <p:cNvSpPr txBox="1">
            <a:spLocks/>
          </p:cNvSpPr>
          <p:nvPr/>
        </p:nvSpPr>
        <p:spPr bwMode="auto">
          <a:xfrm>
            <a:off x="426967" y="5980906"/>
            <a:ext cx="8712968" cy="1368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charset="0"/>
              <a:buNone/>
              <a:tabLst/>
              <a:defRPr/>
            </a:pPr>
            <a:endParaRPr kumimoji="0" lang="ru-RU" altLang="ru-RU" sz="10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charset="0"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ФИО обучающегося</a:t>
            </a:r>
            <a:r>
              <a:rPr kumimoji="0" lang="ru-RU" altLang="ru-RU" sz="2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: </a:t>
            </a:r>
            <a:r>
              <a:rPr lang="ru-RU" altLang="ru-RU" sz="2400" dirty="0">
                <a:solidFill>
                  <a:srgbClr val="FF0000"/>
                </a:solidFill>
                <a:latin typeface="Calibri"/>
              </a:rPr>
              <a:t>____________________________________</a:t>
            </a:r>
          </a:p>
          <a:p>
            <a:pPr marL="0" marR="0" lvl="0" indent="0" algn="l" defTabSz="914400" rtl="0" eaLnBrk="1" fontAlgn="base" latinLnBrk="0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charset="0"/>
              <a:buNone/>
              <a:tabLst/>
              <a:defRPr/>
            </a:pPr>
            <a:r>
              <a:rPr lang="ru-RU" altLang="ru-RU" sz="2400" dirty="0">
                <a:solidFill>
                  <a:srgbClr val="FF0000"/>
                </a:solidFill>
                <a:latin typeface="Calibri"/>
              </a:rPr>
              <a:t>Группа: _______________________________________________</a:t>
            </a:r>
          </a:p>
          <a:p>
            <a:pPr lvl="0" algn="l" defTabSz="914400" eaLnBrk="1" hangingPunct="1">
              <a:lnSpc>
                <a:spcPct val="80000"/>
              </a:lnSpc>
              <a:spcBef>
                <a:spcPct val="0"/>
              </a:spcBef>
              <a:defRPr/>
            </a:pPr>
            <a:r>
              <a:rPr kumimoji="0" lang="ru-RU" altLang="ru-RU" sz="2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ФИО Руководителя: </a:t>
            </a:r>
            <a:r>
              <a:rPr lang="ru-RU" altLang="ru-RU" sz="2200" dirty="0">
                <a:solidFill>
                  <a:srgbClr val="FF0000"/>
                </a:solidFill>
                <a:latin typeface="Arial" charset="0"/>
              </a:rPr>
              <a:t> ___________________________________</a:t>
            </a:r>
          </a:p>
          <a:p>
            <a:pPr marL="0" marR="0" lvl="0" indent="0" algn="ctr" defTabSz="914400" rtl="0" eaLnBrk="1" fontAlgn="base" latinLnBrk="0" hangingPunct="1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charset="0"/>
              <a:buNone/>
              <a:tabLst/>
              <a:defRPr/>
            </a:pPr>
            <a:endParaRPr kumimoji="0" lang="ru-RU" altLang="ru-RU" sz="2200" b="0" i="1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  <a:p>
            <a:pPr marL="0" marR="0" lvl="0" indent="0" algn="ctr" defTabSz="914400" rtl="0" eaLnBrk="1" fontAlgn="base" latinLnBrk="0" hangingPunct="1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charset="0"/>
              <a:buNone/>
              <a:tabLst/>
              <a:defRPr/>
            </a:pPr>
            <a:endParaRPr kumimoji="0" lang="en-US" altLang="ru-RU" sz="10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ctr" defTabSz="914400" rtl="0" eaLnBrk="1" fontAlgn="base" latinLnBrk="0" hangingPunct="1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charset="0"/>
              <a:buNone/>
              <a:tabLst/>
              <a:defRPr/>
            </a:pPr>
            <a:endParaRPr kumimoji="0" lang="en-US" altLang="ru-RU" sz="8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ctr" defTabSz="914400" rtl="0" eaLnBrk="1" fontAlgn="base" latinLnBrk="0" hangingPunct="1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charset="0"/>
              <a:buNone/>
              <a:tabLst/>
              <a:defRPr/>
            </a:pPr>
            <a:endParaRPr kumimoji="0" lang="ru-RU" altLang="ru-RU" sz="800" b="0" i="1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7A02C01-F3A7-4DE2-9DF2-AD08FA4829B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23516" y="1980431"/>
            <a:ext cx="9144000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r>
              <a:rPr lang="ru-RU" altLang="ru-RU" sz="1400" b="1" dirty="0">
                <a:solidFill>
                  <a:prstClr val="white"/>
                </a:solidFill>
                <a:latin typeface="Arial" charset="0"/>
              </a:rPr>
              <a:t>АВТОНОМНАЯ НЕКОММЕРЧЕСКАЯ ОРГАНИЗАЦИЯ ВЫСШЕГО ОБРАЗОВАНИЯ</a:t>
            </a:r>
          </a:p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r>
              <a:rPr lang="ru-RU" altLang="ru-RU" sz="1400" b="1" dirty="0">
                <a:solidFill>
                  <a:prstClr val="white"/>
                </a:solidFill>
                <a:latin typeface="Arial" charset="0"/>
              </a:rPr>
              <a:t>«</a:t>
            </a:r>
            <a:r>
              <a:rPr lang="ru-RU" altLang="ru-RU" sz="1400" b="1">
                <a:solidFill>
                  <a:prstClr val="white"/>
                </a:solidFill>
                <a:latin typeface="Arial" charset="0"/>
              </a:rPr>
              <a:t>МОСКОВСКИЙ </a:t>
            </a:r>
            <a:r>
              <a:rPr lang="ru-RU" altLang="ru-RU" sz="1400" b="1" smtClean="0">
                <a:solidFill>
                  <a:prstClr val="white"/>
                </a:solidFill>
                <a:latin typeface="Arial" charset="0"/>
              </a:rPr>
              <a:t>УНИВЕРСИТЕТ </a:t>
            </a:r>
            <a:r>
              <a:rPr lang="ru-RU" altLang="ru-RU" sz="1400" b="1" dirty="0">
                <a:solidFill>
                  <a:prstClr val="white"/>
                </a:solidFill>
                <a:latin typeface="Arial" charset="0"/>
              </a:rPr>
              <a:t>«СИНЕРГИЯ» </a:t>
            </a:r>
          </a:p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r>
              <a:rPr lang="ru-RU" altLang="ru-RU" sz="1400" b="1" dirty="0">
                <a:solidFill>
                  <a:prstClr val="white"/>
                </a:solidFill>
                <a:latin typeface="Arial" charset="0"/>
              </a:rPr>
              <a:t>Юридический факультет</a:t>
            </a:r>
          </a:p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r>
              <a:rPr lang="ru-RU" altLang="ru-RU" sz="1400" b="1" dirty="0">
                <a:solidFill>
                  <a:prstClr val="white"/>
                </a:solidFill>
                <a:latin typeface="Arial" charset="0"/>
              </a:rPr>
              <a:t>Кафедра Государственно-правовых дисциплин и цифрового права</a:t>
            </a:r>
          </a:p>
        </p:txBody>
      </p:sp>
    </p:spTree>
    <p:extLst>
      <p:ext uri="{BB962C8B-B14F-4D97-AF65-F5344CB8AC3E}">
        <p14:creationId xmlns:p14="http://schemas.microsoft.com/office/powerpoint/2010/main" val="350388893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719AA99-22D7-45B3-8069-6E1FEDD93C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2673" y="651316"/>
            <a:ext cx="9687193" cy="387798"/>
          </a:xfrm>
        </p:spPr>
        <p:txBody>
          <a:bodyPr/>
          <a:lstStyle/>
          <a:p>
            <a:r>
              <a:rPr lang="ru-RU" sz="2800" dirty="0"/>
              <a:t>Содержание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450156" y="1908423"/>
            <a:ext cx="9566555" cy="44422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Bef>
                <a:spcPts val="1000"/>
              </a:spcBef>
              <a:spcAft>
                <a:spcPts val="1000"/>
              </a:spcAft>
              <a:buFont typeface="+mj-lt"/>
              <a:buAutoNum type="romanUcPeriod"/>
            </a:pPr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800" dirty="0">
                <a:latin typeface="Arial" panose="020B0604020202020204" pitchFamily="34" charset="0"/>
                <a:cs typeface="Arial" panose="020B0604020202020204" pitchFamily="34" charset="0"/>
              </a:rPr>
              <a:t>Инструктаж по соблюдению правил противопожарной безопасности, правил охраны труда, техники безопасности, санитарно-эпидемиологических правил и гигиенических нормативов</a:t>
            </a:r>
          </a:p>
          <a:p>
            <a:pPr algn="just">
              <a:spcBef>
                <a:spcPts val="1000"/>
              </a:spcBef>
              <a:spcAft>
                <a:spcPts val="1000"/>
              </a:spcAft>
            </a:pPr>
            <a:r>
              <a:rPr lang="ru-RU" sz="1800" dirty="0">
                <a:latin typeface="Arial" panose="020B0604020202020204" pitchFamily="34" charset="0"/>
                <a:cs typeface="Arial" panose="020B0604020202020204" pitchFamily="34" charset="0"/>
              </a:rPr>
              <a:t>II. Нормативно-правовая база – источник материального и процессуального права в Российской Федерации, регламентирующих деятельность суда и правоохранительных органов</a:t>
            </a:r>
          </a:p>
          <a:p>
            <a:pPr algn="just">
              <a:spcBef>
                <a:spcPts val="1000"/>
              </a:spcBef>
              <a:spcAft>
                <a:spcPts val="1000"/>
              </a:spcAft>
            </a:pPr>
            <a:r>
              <a:rPr lang="ru-RU" sz="1800" dirty="0">
                <a:latin typeface="Arial" panose="020B0604020202020204" pitchFamily="34" charset="0"/>
                <a:cs typeface="Arial" panose="020B0604020202020204" pitchFamily="34" charset="0"/>
              </a:rPr>
              <a:t>III. Общая характеристика деятельности организации/ органа  – места прохождения практики</a:t>
            </a:r>
          </a:p>
          <a:p>
            <a:pPr algn="just">
              <a:spcBef>
                <a:spcPts val="1000"/>
              </a:spcBef>
              <a:spcAft>
                <a:spcPts val="1000"/>
              </a:spcAft>
            </a:pPr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  <a:t>IV. </a:t>
            </a:r>
            <a:r>
              <a:rPr lang="ru-RU" sz="1800" dirty="0">
                <a:latin typeface="Arial" panose="020B0604020202020204" pitchFamily="34" charset="0"/>
                <a:cs typeface="Arial" panose="020B0604020202020204" pitchFamily="34" charset="0"/>
              </a:rPr>
              <a:t>Экспериментально-практическая работа. Приобретение необходимых знаний, умений и первоначального практического опыта работы по специальности в рамках освоения ВД 2. Правоохранительная деятельность</a:t>
            </a:r>
          </a:p>
          <a:p>
            <a:pPr algn="just">
              <a:spcBef>
                <a:spcPts val="1000"/>
              </a:spcBef>
              <a:spcAft>
                <a:spcPts val="1000"/>
              </a:spcAft>
            </a:pPr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  <a:t>V. </a:t>
            </a:r>
            <a:r>
              <a:rPr lang="ru-RU" sz="1800" dirty="0">
                <a:latin typeface="Arial" panose="020B0604020202020204" pitchFamily="34" charset="0"/>
                <a:cs typeface="Arial" panose="020B0604020202020204" pitchFamily="34" charset="0"/>
              </a:rPr>
              <a:t>Результаты систематизации материалов по практике</a:t>
            </a:r>
          </a:p>
        </p:txBody>
      </p:sp>
    </p:spTree>
    <p:extLst>
      <p:ext uri="{BB962C8B-B14F-4D97-AF65-F5344CB8AC3E}">
        <p14:creationId xmlns:p14="http://schemas.microsoft.com/office/powerpoint/2010/main" val="232056476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719AA99-22D7-45B3-8069-6E1FEDD93C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2673" y="263517"/>
            <a:ext cx="9687193" cy="1163395"/>
          </a:xfrm>
        </p:spPr>
        <p:txBody>
          <a:bodyPr/>
          <a:lstStyle/>
          <a:p>
            <a:r>
              <a:rPr lang="ru-RU" sz="2800" dirty="0"/>
              <a:t>Правила техники безопасности в организации/органе – месте прохождения практики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03103" y="2124447"/>
            <a:ext cx="9687193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Описать правила техники безопасности, пожарной безопасности, режима конфиденциальности в организации/органе – месте прохождения практики</a:t>
            </a:r>
          </a:p>
        </p:txBody>
      </p:sp>
    </p:spTree>
    <p:extLst>
      <p:ext uri="{BB962C8B-B14F-4D97-AF65-F5344CB8AC3E}">
        <p14:creationId xmlns:p14="http://schemas.microsoft.com/office/powerpoint/2010/main" val="61307035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719AA99-22D7-45B3-8069-6E1FEDD93C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3103" y="108223"/>
            <a:ext cx="9687193" cy="1551194"/>
          </a:xfrm>
        </p:spPr>
        <p:txBody>
          <a:bodyPr/>
          <a:lstStyle/>
          <a:p>
            <a:r>
              <a:rPr lang="ru-RU" sz="2800" dirty="0"/>
              <a:t>Нормативно-правовые акты – </a:t>
            </a:r>
            <a:br>
              <a:rPr lang="ru-RU" sz="2800" dirty="0"/>
            </a:br>
            <a:r>
              <a:rPr lang="ru-RU" sz="2800" dirty="0"/>
              <a:t>источники, регламентирующие деятельность правоохранительных органов в Российской Федерации</a:t>
            </a:r>
          </a:p>
        </p:txBody>
      </p:sp>
      <p:graphicFrame>
        <p:nvGraphicFramePr>
          <p:cNvPr id="4" name="Схема 3"/>
          <p:cNvGraphicFramePr/>
          <p:nvPr>
            <p:extLst>
              <p:ext uri="{D42A27DB-BD31-4B8C-83A1-F6EECF244321}">
                <p14:modId xmlns:p14="http://schemas.microsoft.com/office/powerpoint/2010/main" val="2708878514"/>
              </p:ext>
            </p:extLst>
          </p:nvPr>
        </p:nvGraphicFramePr>
        <p:xfrm>
          <a:off x="1746300" y="1908423"/>
          <a:ext cx="7128933" cy="460851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28678590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719AA99-22D7-45B3-8069-6E1FEDD93C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7640" y="296628"/>
            <a:ext cx="9687193" cy="1163395"/>
          </a:xfrm>
        </p:spPr>
        <p:txBody>
          <a:bodyPr/>
          <a:lstStyle/>
          <a:p>
            <a:r>
              <a:rPr lang="ru-RU" sz="2800" dirty="0"/>
              <a:t>Нормативно-правовые акты – </a:t>
            </a:r>
            <a:br>
              <a:rPr lang="ru-RU" sz="2800" dirty="0"/>
            </a:br>
            <a:r>
              <a:rPr lang="ru-RU" sz="2800" dirty="0"/>
              <a:t>источники, регламентирующие деятельность суда в Российской Федерации</a:t>
            </a:r>
          </a:p>
        </p:txBody>
      </p:sp>
      <p:graphicFrame>
        <p:nvGraphicFramePr>
          <p:cNvPr id="4" name="Схема 3"/>
          <p:cNvGraphicFramePr/>
          <p:nvPr>
            <p:extLst>
              <p:ext uri="{D42A27DB-BD31-4B8C-83A1-F6EECF244321}">
                <p14:modId xmlns:p14="http://schemas.microsoft.com/office/powerpoint/2010/main" val="886725709"/>
              </p:ext>
            </p:extLst>
          </p:nvPr>
        </p:nvGraphicFramePr>
        <p:xfrm>
          <a:off x="1746300" y="1908423"/>
          <a:ext cx="7128933" cy="460851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59603703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719AA99-22D7-45B3-8069-6E1FEDD93C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2164" y="451655"/>
            <a:ext cx="9687193" cy="775597"/>
          </a:xfrm>
        </p:spPr>
        <p:txBody>
          <a:bodyPr/>
          <a:lstStyle/>
          <a:p>
            <a:r>
              <a:rPr lang="ru-RU" sz="2800" dirty="0"/>
              <a:t>Перечень нормативных правовых актов в сфере противодействия коррупции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22164" y="1836415"/>
            <a:ext cx="8856984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rabicPeriod"/>
            </a:pPr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>
              <a:buFont typeface="+mj-lt"/>
              <a:buAutoNum type="arabicPeriod"/>
            </a:pP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НПА</a:t>
            </a:r>
          </a:p>
          <a:p>
            <a:pPr marL="457200" indent="-457200">
              <a:buFont typeface="+mj-lt"/>
              <a:buAutoNum type="arabicPeriod"/>
            </a:pPr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>
              <a:buFont typeface="+mj-lt"/>
              <a:buAutoNum type="arabicPeriod"/>
            </a:pP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НПА</a:t>
            </a:r>
          </a:p>
          <a:p>
            <a:pPr marL="457200" indent="-457200">
              <a:buFont typeface="+mj-lt"/>
              <a:buAutoNum type="arabicPeriod"/>
            </a:pPr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>
              <a:buFont typeface="+mj-lt"/>
              <a:buAutoNum type="arabicPeriod"/>
            </a:pP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НПА</a:t>
            </a:r>
          </a:p>
        </p:txBody>
      </p:sp>
    </p:spTree>
    <p:extLst>
      <p:ext uri="{BB962C8B-B14F-4D97-AF65-F5344CB8AC3E}">
        <p14:creationId xmlns:p14="http://schemas.microsoft.com/office/powerpoint/2010/main" val="60666402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719AA99-22D7-45B3-8069-6E1FEDD93C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2673" y="263518"/>
            <a:ext cx="9687193" cy="1163395"/>
          </a:xfrm>
        </p:spPr>
        <p:txBody>
          <a:bodyPr/>
          <a:lstStyle/>
          <a:p>
            <a:r>
              <a:rPr lang="ru-RU" sz="2800" dirty="0"/>
              <a:t>Общая организационная характеристика деятельности организации/органа – </a:t>
            </a:r>
            <a:br>
              <a:rPr lang="ru-RU" sz="2800" dirty="0"/>
            </a:br>
            <a:r>
              <a:rPr lang="ru-RU" sz="2800" dirty="0"/>
              <a:t>места прохождения практики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532673" y="2052439"/>
            <a:ext cx="9566556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Указать полное наименование организации/ органа – места прохождения практики, адрес, цель создания </a:t>
            </a:r>
          </a:p>
        </p:txBody>
      </p:sp>
    </p:spTree>
    <p:extLst>
      <p:ext uri="{BB962C8B-B14F-4D97-AF65-F5344CB8AC3E}">
        <p14:creationId xmlns:p14="http://schemas.microsoft.com/office/powerpoint/2010/main" val="221423225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719AA99-22D7-45B3-8069-6E1FEDD93C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3102" y="435046"/>
            <a:ext cx="9687193" cy="775597"/>
          </a:xfrm>
        </p:spPr>
        <p:txBody>
          <a:bodyPr/>
          <a:lstStyle/>
          <a:p>
            <a:r>
              <a:rPr lang="ru-RU" sz="2800" dirty="0"/>
              <a:t>Организационная структура организации/ органа – места прохождения практики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3102" y="1908423"/>
            <a:ext cx="981215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Схематично отобразить структурные подразделения организации/ органа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–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места практики</a:t>
            </a:r>
          </a:p>
        </p:txBody>
      </p:sp>
    </p:spTree>
    <p:extLst>
      <p:ext uri="{BB962C8B-B14F-4D97-AF65-F5344CB8AC3E}">
        <p14:creationId xmlns:p14="http://schemas.microsoft.com/office/powerpoint/2010/main" val="30269815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719AA99-22D7-45B3-8069-6E1FEDD93C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2673" y="457417"/>
            <a:ext cx="9687193" cy="775597"/>
          </a:xfrm>
        </p:spPr>
        <p:txBody>
          <a:bodyPr/>
          <a:lstStyle/>
          <a:p>
            <a:r>
              <a:rPr lang="ru-RU" sz="2800" dirty="0"/>
              <a:t>Перечень функциональных обязанностей </a:t>
            </a:r>
            <a:br>
              <a:rPr lang="ru-RU" sz="2800" dirty="0"/>
            </a:br>
            <a:r>
              <a:rPr lang="ru-RU" sz="2800" dirty="0"/>
              <a:t>в период практической подготовки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32673" y="2124447"/>
            <a:ext cx="9494547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Описать перечень функциональных обязанностей обучающегося в период практической подготовки</a:t>
            </a:r>
          </a:p>
        </p:txBody>
      </p:sp>
    </p:spTree>
    <p:extLst>
      <p:ext uri="{BB962C8B-B14F-4D97-AF65-F5344CB8AC3E}">
        <p14:creationId xmlns:p14="http://schemas.microsoft.com/office/powerpoint/2010/main" val="421132762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719AA99-22D7-45B3-8069-6E1FEDD93C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0156" y="182535"/>
            <a:ext cx="9687193" cy="1828193"/>
          </a:xfrm>
        </p:spPr>
        <p:txBody>
          <a:bodyPr/>
          <a:lstStyle/>
          <a:p>
            <a:r>
              <a:rPr lang="ru-RU" sz="2800" dirty="0"/>
              <a:t>Локальные правовые акты </a:t>
            </a:r>
            <a:r>
              <a:rPr lang="ru-RU" sz="2000" dirty="0"/>
              <a:t>(приказы, указания и инструкции)</a:t>
            </a:r>
            <a:r>
              <a:rPr lang="ru-RU" sz="2800" dirty="0"/>
              <a:t>, регламентирующие деятельность организации/ органа – места практики </a:t>
            </a:r>
            <a:r>
              <a:rPr lang="ru-RU" sz="2000" dirty="0"/>
              <a:t>(правоохранительного или судебного)</a:t>
            </a:r>
            <a:r>
              <a:rPr lang="ru-RU" sz="2800" dirty="0"/>
              <a:t/>
            </a:r>
            <a:br>
              <a:rPr lang="ru-RU" sz="2800" dirty="0"/>
            </a:br>
            <a:endParaRPr lang="ru-RU" sz="2800" dirty="0"/>
          </a:p>
        </p:txBody>
      </p:sp>
      <p:sp>
        <p:nvSpPr>
          <p:cNvPr id="4" name="TextBox 3"/>
          <p:cNvSpPr txBox="1"/>
          <p:nvPr/>
        </p:nvSpPr>
        <p:spPr>
          <a:xfrm>
            <a:off x="450156" y="1980431"/>
            <a:ext cx="9433048" cy="23544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Перечислить локальные правовые акты:</a:t>
            </a:r>
          </a:p>
          <a:p>
            <a:pPr algn="just"/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1. …</a:t>
            </a:r>
          </a:p>
          <a:p>
            <a:pPr algn="just"/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2. …</a:t>
            </a:r>
          </a:p>
          <a:p>
            <a:pPr algn="just"/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3. …</a:t>
            </a:r>
          </a:p>
          <a:p>
            <a:pPr algn="just"/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4. …</a:t>
            </a:r>
          </a:p>
          <a:p>
            <a:pPr algn="just"/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5. …</a:t>
            </a:r>
          </a:p>
          <a:p>
            <a:pPr algn="just"/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и т.д. </a:t>
            </a:r>
          </a:p>
        </p:txBody>
      </p:sp>
    </p:spTree>
    <p:extLst>
      <p:ext uri="{BB962C8B-B14F-4D97-AF65-F5344CB8AC3E}">
        <p14:creationId xmlns:p14="http://schemas.microsoft.com/office/powerpoint/2010/main" val="122593382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719AA99-22D7-45B3-8069-6E1FEDD93C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0156" y="252239"/>
            <a:ext cx="9687193" cy="1163395"/>
          </a:xfrm>
        </p:spPr>
        <p:txBody>
          <a:bodyPr/>
          <a:lstStyle/>
          <a:p>
            <a:r>
              <a:rPr lang="ru-RU" sz="2800" dirty="0"/>
              <a:t>Документооборот структурного подразделения – базы практики со смежными отделами организации/органа – места практики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25200" y="1980431"/>
            <a:ext cx="9937104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Схематично изобразить документооборот между отделом, в котором обучающийся проходит учебную практику и смежными отделами</a:t>
            </a:r>
          </a:p>
        </p:txBody>
      </p:sp>
    </p:spTree>
    <p:extLst>
      <p:ext uri="{BB962C8B-B14F-4D97-AF65-F5344CB8AC3E}">
        <p14:creationId xmlns:p14="http://schemas.microsoft.com/office/powerpoint/2010/main" val="102342060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719AA99-22D7-45B3-8069-6E1FEDD93C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0156" y="324247"/>
            <a:ext cx="9687193" cy="1107996"/>
          </a:xfrm>
        </p:spPr>
        <p:txBody>
          <a:bodyPr/>
          <a:lstStyle/>
          <a:p>
            <a:r>
              <a:rPr lang="ru-RU" sz="2000" dirty="0"/>
              <a:t>Экспериментально-практическая работа. Приобретение необходимых знаний, умений и первоначального практического опыта работы по специальности в рамках освоения </a:t>
            </a:r>
            <a:br>
              <a:rPr lang="ru-RU" sz="2000" dirty="0"/>
            </a:br>
            <a:r>
              <a:rPr lang="ru-RU" sz="2000" dirty="0"/>
              <a:t>ВД 2. Правоохранительная деятельность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78148" y="2052439"/>
            <a:ext cx="9937104" cy="33239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 algn="just">
              <a:buAutoNum type="arabicPeriod"/>
            </a:pP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Дайте определение понятию «правоохранительная деятельность», перечислите ее признаки</a:t>
            </a:r>
          </a:p>
          <a:p>
            <a:pPr marL="457200" indent="-457200" algn="just">
              <a:buAutoNum type="arabicPeriod"/>
            </a:pPr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 algn="just">
              <a:buFont typeface="+mj-lt"/>
              <a:buAutoNum type="arabicPeriod"/>
            </a:pP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Раскройте понятие правоохранительных органов, опишите существующие виды правоохранительных органов</a:t>
            </a:r>
          </a:p>
          <a:p>
            <a:pPr marL="457200" indent="-457200" algn="just">
              <a:buAutoNum type="arabicPeriod"/>
            </a:pPr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 algn="just">
              <a:buAutoNum type="arabicPeriod"/>
            </a:pP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Перечислите основные функции правоохранительных органов</a:t>
            </a:r>
          </a:p>
          <a:p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>
              <a:buAutoNum type="arabicPeriod"/>
            </a:pPr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4829642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78148" y="1980431"/>
            <a:ext cx="9638563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>
              <a:buAutoNum type="arabicPeriod"/>
            </a:pP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Дайте определение судебной власти и перечислите ее признаки</a:t>
            </a:r>
          </a:p>
          <a:p>
            <a:pPr marL="457200" indent="-457200">
              <a:buAutoNum type="arabicPeriod"/>
            </a:pPr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>
              <a:buAutoNum type="arabicPeriod"/>
            </a:pP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Схематично изобразите судебную систему Российской Федерации</a:t>
            </a:r>
          </a:p>
          <a:p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Заголовок 1">
            <a:extLst>
              <a:ext uri="{FF2B5EF4-FFF2-40B4-BE49-F238E27FC236}">
                <a16:creationId xmlns:a16="http://schemas.microsoft.com/office/drawing/2014/main" id="{0719AA99-22D7-45B3-8069-6E1FEDD93C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0156" y="324247"/>
            <a:ext cx="9687193" cy="1107996"/>
          </a:xfrm>
        </p:spPr>
        <p:txBody>
          <a:bodyPr/>
          <a:lstStyle/>
          <a:p>
            <a:r>
              <a:rPr lang="ru-RU" sz="2000" dirty="0"/>
              <a:t>Экспериментально-практическая работа. Приобретение необходимых знаний, умений и первоначального практического опыта работы по специальности в рамках освоения </a:t>
            </a:r>
            <a:br>
              <a:rPr lang="ru-RU" sz="2000" dirty="0"/>
            </a:br>
            <a:r>
              <a:rPr lang="ru-RU" sz="2000" dirty="0"/>
              <a:t>ВД 2. Правоохранительная деятельность</a:t>
            </a:r>
          </a:p>
        </p:txBody>
      </p:sp>
    </p:spTree>
    <p:extLst>
      <p:ext uri="{BB962C8B-B14F-4D97-AF65-F5344CB8AC3E}">
        <p14:creationId xmlns:p14="http://schemas.microsoft.com/office/powerpoint/2010/main" val="369555216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423884" y="1980431"/>
            <a:ext cx="9638563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Перечислите требования к составлению и содержанию протокола об административном правонарушении:</a:t>
            </a:r>
          </a:p>
          <a:p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1.</a:t>
            </a:r>
          </a:p>
          <a:p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2.</a:t>
            </a:r>
          </a:p>
          <a:p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3.</a:t>
            </a:r>
          </a:p>
          <a:p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4.</a:t>
            </a:r>
          </a:p>
          <a:p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5.</a:t>
            </a:r>
          </a:p>
        </p:txBody>
      </p:sp>
      <p:sp>
        <p:nvSpPr>
          <p:cNvPr id="5" name="Заголовок 1">
            <a:extLst>
              <a:ext uri="{FF2B5EF4-FFF2-40B4-BE49-F238E27FC236}">
                <a16:creationId xmlns:a16="http://schemas.microsoft.com/office/drawing/2014/main" id="{0719AA99-22D7-45B3-8069-6E1FEDD93C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0156" y="324247"/>
            <a:ext cx="9687193" cy="1107996"/>
          </a:xfrm>
        </p:spPr>
        <p:txBody>
          <a:bodyPr/>
          <a:lstStyle/>
          <a:p>
            <a:r>
              <a:rPr lang="ru-RU" sz="2000" dirty="0"/>
              <a:t>Экспериментально-практическая работа. Приобретение необходимых знаний, умений и первоначального практического опыта работы по специальности в рамках освоения </a:t>
            </a:r>
            <a:br>
              <a:rPr lang="ru-RU" sz="2000" dirty="0"/>
            </a:br>
            <a:r>
              <a:rPr lang="ru-RU" sz="2000" dirty="0"/>
              <a:t>ВД 2. Правоохранительная деятельность</a:t>
            </a:r>
          </a:p>
        </p:txBody>
      </p:sp>
    </p:spTree>
    <p:extLst>
      <p:ext uri="{BB962C8B-B14F-4D97-AF65-F5344CB8AC3E}">
        <p14:creationId xmlns:p14="http://schemas.microsoft.com/office/powerpoint/2010/main" val="311990339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719AA99-22D7-45B3-8069-6E1FEDD93C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2673" y="457416"/>
            <a:ext cx="9998603" cy="775597"/>
          </a:xfrm>
        </p:spPr>
        <p:txBody>
          <a:bodyPr/>
          <a:lstStyle/>
          <a:p>
            <a:r>
              <a:rPr lang="ru-RU" sz="2800" dirty="0"/>
              <a:t>Правоохранительная деятельность </a:t>
            </a:r>
            <a:br>
              <a:rPr lang="ru-RU" sz="2800" dirty="0"/>
            </a:br>
            <a:r>
              <a:rPr lang="ru-RU" sz="2800" dirty="0"/>
              <a:t>прокуратуры Российской Федерации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0156" y="1980431"/>
            <a:ext cx="9638563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buAutoNum type="arabicPeriod"/>
            </a:pP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Схематично изобразите систему органов прокуратуры Российской Федерации</a:t>
            </a:r>
          </a:p>
          <a:p>
            <a:pPr algn="just">
              <a:buAutoNum type="arabicPeriod"/>
            </a:pPr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2.  Раскройте порядок  назначения прокуроров в Российской Федерации и требования к кандидату (на примере назначения Генерального Прокурора РФ, прокурора субъекта РФ, прокуроров города (района))</a:t>
            </a:r>
          </a:p>
        </p:txBody>
      </p:sp>
    </p:spTree>
    <p:extLst>
      <p:ext uri="{BB962C8B-B14F-4D97-AF65-F5344CB8AC3E}">
        <p14:creationId xmlns:p14="http://schemas.microsoft.com/office/powerpoint/2010/main" val="93984618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719AA99-22D7-45B3-8069-6E1FEDD93C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2673" y="457416"/>
            <a:ext cx="9687193" cy="775597"/>
          </a:xfrm>
        </p:spPr>
        <p:txBody>
          <a:bodyPr/>
          <a:lstStyle/>
          <a:p>
            <a:r>
              <a:rPr lang="ru-RU" sz="2800" dirty="0"/>
              <a:t>Процессуальные документы: понятие, виды, особенности составления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0157" y="2124447"/>
            <a:ext cx="9289032" cy="23544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 algn="just">
              <a:buFont typeface="+mj-lt"/>
              <a:buAutoNum type="arabicPeriod"/>
            </a:pP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Дайте определение понятию «процессуальные документы»</a:t>
            </a:r>
          </a:p>
          <a:p>
            <a:pPr marL="457200" indent="-457200" algn="just">
              <a:buAutoNum type="arabicPeriod"/>
            </a:pPr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 algn="just">
              <a:buFont typeface="+mj-lt"/>
              <a:buAutoNum type="arabicPeriod"/>
            </a:pPr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 algn="just">
              <a:buFont typeface="+mj-lt"/>
              <a:buAutoNum type="arabicPeriod"/>
            </a:pP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Перечислите особенности составления процессуального документа (на примере КОНКРЕТНОГО ВИДА процессуального документа)</a:t>
            </a:r>
          </a:p>
          <a:p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>
              <a:buAutoNum type="arabicPeriod"/>
            </a:pPr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1786875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719AA99-22D7-45B3-8069-6E1FEDD93C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0156" y="446138"/>
            <a:ext cx="9998603" cy="775597"/>
          </a:xfrm>
        </p:spPr>
        <p:txBody>
          <a:bodyPr/>
          <a:lstStyle/>
          <a:p>
            <a:r>
              <a:rPr lang="ru-RU" sz="2800" dirty="0"/>
              <a:t>Проект рапорта об обнаружении признаков преступления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78148" y="1908423"/>
            <a:ext cx="9638563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Прикрепить проект рапорта об обнаружении признаков преступления</a:t>
            </a:r>
          </a:p>
          <a:p>
            <a:pPr algn="just"/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3875010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719AA99-22D7-45B3-8069-6E1FEDD93C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6713" y="396255"/>
            <a:ext cx="8324363" cy="775597"/>
          </a:xfrm>
        </p:spPr>
        <p:txBody>
          <a:bodyPr/>
          <a:lstStyle/>
          <a:p>
            <a:r>
              <a:rPr lang="ru-RU" sz="2800" dirty="0"/>
              <a:t>Проект протокола принятия устного заявления о преступлении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06713" y="1908423"/>
            <a:ext cx="9638563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Прикрепить проект протокола принятия устного заявления о преступлении</a:t>
            </a:r>
          </a:p>
        </p:txBody>
      </p:sp>
    </p:spTree>
    <p:extLst>
      <p:ext uri="{BB962C8B-B14F-4D97-AF65-F5344CB8AC3E}">
        <p14:creationId xmlns:p14="http://schemas.microsoft.com/office/powerpoint/2010/main" val="325245631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719AA99-22D7-45B3-8069-6E1FEDD93C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8148" y="446138"/>
            <a:ext cx="9998603" cy="775597"/>
          </a:xfrm>
        </p:spPr>
        <p:txBody>
          <a:bodyPr/>
          <a:lstStyle/>
          <a:p>
            <a:r>
              <a:rPr lang="ru-RU" sz="2800" dirty="0"/>
              <a:t>Порядок представления результатов оперативно- розыскной деятельности органу дознания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78148" y="1908423"/>
            <a:ext cx="9638563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Опишите порядок представления результатов оперативно-розыскной деятельности органу дознания</a:t>
            </a:r>
          </a:p>
        </p:txBody>
      </p:sp>
    </p:spTree>
    <p:extLst>
      <p:ext uri="{BB962C8B-B14F-4D97-AF65-F5344CB8AC3E}">
        <p14:creationId xmlns:p14="http://schemas.microsoft.com/office/powerpoint/2010/main" val="174108332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719AA99-22D7-45B3-8069-6E1FEDD93C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0156" y="252239"/>
            <a:ext cx="9998603" cy="1163395"/>
          </a:xfrm>
        </p:spPr>
        <p:txBody>
          <a:bodyPr/>
          <a:lstStyle/>
          <a:p>
            <a:r>
              <a:rPr lang="ru-RU" sz="2800" dirty="0"/>
              <a:t>Проект протокола об административном правонарушении (с соблюдением правил и приемов юридической техники)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25613" y="1980431"/>
            <a:ext cx="9638563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Прикрепите проект протокола об административном правонарушении (с соблюдением правил и приемов юридической техники)</a:t>
            </a:r>
          </a:p>
        </p:txBody>
      </p:sp>
    </p:spTree>
    <p:extLst>
      <p:ext uri="{BB962C8B-B14F-4D97-AF65-F5344CB8AC3E}">
        <p14:creationId xmlns:p14="http://schemas.microsoft.com/office/powerpoint/2010/main" val="211666138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1BB1850-7356-0CF4-DFC3-0B1DD31FE6E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184A3D4-85D6-072E-FFA3-89DBDB6289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0156" y="640037"/>
            <a:ext cx="9998603" cy="387798"/>
          </a:xfrm>
        </p:spPr>
        <p:txBody>
          <a:bodyPr/>
          <a:lstStyle/>
          <a:p>
            <a:r>
              <a:rPr lang="ru-RU" sz="2800" dirty="0"/>
              <a:t>Решение кейса №…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FFEADFB-0095-2B95-756C-C6027E253957}"/>
              </a:ext>
            </a:extLst>
          </p:cNvPr>
          <p:cNvSpPr txBox="1"/>
          <p:nvPr/>
        </p:nvSpPr>
        <p:spPr>
          <a:xfrm>
            <a:off x="378148" y="1980431"/>
            <a:ext cx="9638563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Выполните практическое кейс-задание и опишите полученные результаты</a:t>
            </a:r>
          </a:p>
        </p:txBody>
      </p:sp>
    </p:spTree>
    <p:extLst>
      <p:ext uri="{BB962C8B-B14F-4D97-AF65-F5344CB8AC3E}">
        <p14:creationId xmlns:p14="http://schemas.microsoft.com/office/powerpoint/2010/main" val="143550626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719AA99-22D7-45B3-8069-6E1FEDD93C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0272" y="612279"/>
            <a:ext cx="10153128" cy="387798"/>
          </a:xfrm>
        </p:spPr>
        <p:txBody>
          <a:bodyPr/>
          <a:lstStyle/>
          <a:p>
            <a:r>
              <a:rPr lang="ru-RU" sz="2800" dirty="0"/>
              <a:t>Выводы, предложения и рекомендации</a:t>
            </a:r>
            <a:endParaRPr lang="ru-RU" sz="2800" b="0" dirty="0">
              <a:cs typeface="Arial" panose="020B0604020202020204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78148" y="1980431"/>
            <a:ext cx="9577064" cy="23544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Проведите комплексный анализ полученной информации, разработайте свои предложения и рекомендации, опираясь на первоначальный практический опыт в рамках освоения профессионального модуля ПМ.02 Правоохранительная деятельность: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 algn="just">
              <a:buAutoNum type="arabicPeriod"/>
            </a:pP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…</a:t>
            </a:r>
          </a:p>
          <a:p>
            <a:pPr marL="457200" indent="-457200" algn="just">
              <a:buAutoNum type="arabicPeriod"/>
            </a:pP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…</a:t>
            </a:r>
          </a:p>
          <a:p>
            <a:pPr marL="457200" indent="-457200" algn="just">
              <a:buAutoNum type="arabicPeriod"/>
            </a:pP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…</a:t>
            </a:r>
          </a:p>
        </p:txBody>
      </p:sp>
    </p:spTree>
    <p:extLst>
      <p:ext uri="{BB962C8B-B14F-4D97-AF65-F5344CB8AC3E}">
        <p14:creationId xmlns:p14="http://schemas.microsoft.com/office/powerpoint/2010/main" val="3087025259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презентация_шаблончик A4 (1)" id="{CECEB147-F7F0-4995-89D0-2FD57D90FCEB}" vid="{306AE4ED-CFFA-434E-A652-8353525159A5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презентация_шаблончик A4 (1)</Template>
  <TotalTime>2441</TotalTime>
  <Words>603</Words>
  <Application>Microsoft Office PowerPoint</Application>
  <PresentationFormat>Произвольный</PresentationFormat>
  <Paragraphs>99</Paragraphs>
  <Slides>22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22</vt:i4>
      </vt:variant>
    </vt:vector>
  </HeadingPairs>
  <TitlesOfParts>
    <vt:vector size="27" baseType="lpstr">
      <vt:lpstr>Arial</vt:lpstr>
      <vt:lpstr>Arial Black</vt:lpstr>
      <vt:lpstr>Calibri</vt:lpstr>
      <vt:lpstr>Calibri Light</vt:lpstr>
      <vt:lpstr>Тема Office</vt:lpstr>
      <vt:lpstr>   ОТЧЕТ  о прохождении учебной практики   по профессиональному модулю ПМ.02 Правоохранительная деятельность  в период с «___» __________ 20__ г. по «___» __________ 20__ г.   Специальность 40.02.04 Юриспруденция </vt:lpstr>
      <vt:lpstr>Содержание</vt:lpstr>
      <vt:lpstr>Правила техники безопасности в организации/органе – месте прохождения практики</vt:lpstr>
      <vt:lpstr>Нормативно-правовые акты –  источники, регламентирующие деятельность правоохранительных органов в Российской Федерации</vt:lpstr>
      <vt:lpstr>Нормативно-правовые акты –  источники, регламентирующие деятельность суда в Российской Федерации</vt:lpstr>
      <vt:lpstr>Перечень нормативных правовых актов в сфере противодействия коррупции</vt:lpstr>
      <vt:lpstr>Общая организационная характеристика деятельности организации/органа –  места прохождения практики</vt:lpstr>
      <vt:lpstr>Организационная структура организации/ органа – места прохождения практики</vt:lpstr>
      <vt:lpstr>Перечень функциональных обязанностей  в период практической подготовки</vt:lpstr>
      <vt:lpstr>Локальные правовые акты (приказы, указания и инструкции), регламентирующие деятельность организации/ органа – места практики (правоохранительного или судебного) </vt:lpstr>
      <vt:lpstr>Документооборот структурного подразделения – базы практики со смежными отделами организации/органа – места практики</vt:lpstr>
      <vt:lpstr>Экспериментально-практическая работа. Приобретение необходимых знаний, умений и первоначального практического опыта работы по специальности в рамках освоения  ВД 2. Правоохранительная деятельность</vt:lpstr>
      <vt:lpstr>Экспериментально-практическая работа. Приобретение необходимых знаний, умений и первоначального практического опыта работы по специальности в рамках освоения  ВД 2. Правоохранительная деятельность</vt:lpstr>
      <vt:lpstr>Экспериментально-практическая работа. Приобретение необходимых знаний, умений и первоначального практического опыта работы по специальности в рамках освоения  ВД 2. Правоохранительная деятельность</vt:lpstr>
      <vt:lpstr>Правоохранительная деятельность  прокуратуры Российской Федерации</vt:lpstr>
      <vt:lpstr>Процессуальные документы: понятие, виды, особенности составления</vt:lpstr>
      <vt:lpstr>Проект рапорта об обнаружении признаков преступления</vt:lpstr>
      <vt:lpstr>Проект протокола принятия устного заявления о преступлении</vt:lpstr>
      <vt:lpstr>Порядок представления результатов оперативно- розыскной деятельности органу дознания</vt:lpstr>
      <vt:lpstr>Проект протокола об административном правонарушении (с соблюдением правил и приемов юридической техники)</vt:lpstr>
      <vt:lpstr>Решение кейса №…</vt:lpstr>
      <vt:lpstr>Выводы, предложения и рекомендации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Катя</dc:creator>
  <cp:lastModifiedBy>Перепечина Мария Викторовна</cp:lastModifiedBy>
  <cp:revision>180</cp:revision>
  <cp:lastPrinted>2019-08-06T13:15:09Z</cp:lastPrinted>
  <dcterms:created xsi:type="dcterms:W3CDTF">2020-03-27T22:15:06Z</dcterms:created>
  <dcterms:modified xsi:type="dcterms:W3CDTF">2025-03-26T13:21:14Z</dcterms:modified>
</cp:coreProperties>
</file>