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0"/>
  </p:notesMasterIdLst>
  <p:handoutMasterIdLst>
    <p:handoutMasterId r:id="rId11"/>
  </p:handoutMasterIdLst>
  <p:sldIdLst>
    <p:sldId id="692" r:id="rId2"/>
    <p:sldId id="693" r:id="rId3"/>
    <p:sldId id="694" r:id="rId4"/>
    <p:sldId id="709" r:id="rId5"/>
    <p:sldId id="720" r:id="rId6"/>
    <p:sldId id="713" r:id="rId7"/>
    <p:sldId id="714" r:id="rId8"/>
    <p:sldId id="715" r:id="rId9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>
        <p:scale>
          <a:sx n="113" d="100"/>
          <a:sy n="113" d="100"/>
        </p:scale>
        <p:origin x="-1044" y="-210"/>
      </p:cViewPr>
      <p:guideLst>
        <p:guide orient="horz" pos="2296"/>
        <p:guide orient="horz" pos="2531"/>
        <p:guide pos="2880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xmlns="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xmlns="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xmlns="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xmlns="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xmlns="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xmlns="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xmlns="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xmlns="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xmlns="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xmlns="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xmlns="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xmlns="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xmlns="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xmlns="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xmlns="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xmlns="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xmlns="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ogrammersforum.ru/" TargetMode="External"/><Relationship Id="rId2" Type="http://schemas.openxmlformats.org/officeDocument/2006/relationships/hyperlink" Target="https://www.iprbookshop.ru/153228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opennet.r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790" y="4673658"/>
            <a:ext cx="9679452" cy="1915285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учебной практики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2100" dirty="0"/>
              <a:t>по профессиональному модулю ПМ.08 Разработка дизайна веб-приложений</a:t>
            </a:r>
            <a:br>
              <a:rPr lang="ru-RU" sz="2100" dirty="0"/>
            </a:br>
            <a:r>
              <a:rPr lang="en-US" sz="2100" dirty="0"/>
              <a:t/>
            </a:r>
            <a:br>
              <a:rPr lang="en-US" sz="2100" dirty="0"/>
            </a:br>
            <a:r>
              <a:rPr lang="ru-RU" sz="2100" dirty="0"/>
              <a:t>в период с «____» _____________ 20__ г. по «____» _____________ 20__ г.</a:t>
            </a:r>
            <a:br>
              <a:rPr lang="ru-RU" sz="21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100" dirty="0"/>
              <a:t>Специальность 09.02.07 Информационные системы и программирование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 </a:t>
            </a:r>
            <a:r>
              <a:rPr lang="ru-RU" altLang="ru-RU" sz="2000" dirty="0">
                <a:solidFill>
                  <a:srgbClr val="FF0000"/>
                </a:solidFill>
              </a:rPr>
              <a:t>___________________________________________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Информационных технологий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Цифровой экономики</a:t>
            </a:r>
          </a:p>
        </p:txBody>
      </p:sp>
    </p:spTree>
    <p:extLst>
      <p:ext uri="{BB962C8B-B14F-4D97-AF65-F5344CB8AC3E}">
        <p14:creationId xmlns:p14="http://schemas.microsoft.com/office/powerpoint/2010/main" val="979125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Содержание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2" y="2052439"/>
            <a:ext cx="96871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на веб-платформе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https://figma.com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Учебно-практическая работа. Приобретение необходимых знаний, умений и первоначального опыта практической работы по специальности в рамках освоения вида деятельности ВД 8. Разработка дизайна веб-приложений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и систематизация полученного фактического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339555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D3A72EAB-AC9B-4564-B5A2-652358624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248" y="1908423"/>
            <a:ext cx="9824904" cy="46085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проходил(а) учебную практику на базе Управления по разработке цифровых образовательных продуктов Университета «Синергия».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индивидуального задания по практике решал(а) задачу разработки дизайна веб-приложения.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началом практики: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Принял(а) участие в организационном собрании по практике.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Ознакомил(а)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комплектом шаблонов отчетной документации по практике.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Уточнил(а) контакты руководителя практики от Образовательной организации, а также правила в отношении субординации, внешнего вида, графика работы, техники безопасности: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внешнему виду: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обязанностей: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данным: …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24" y="300959"/>
            <a:ext cx="9687193" cy="498598"/>
          </a:xfrm>
        </p:spPr>
        <p:txBody>
          <a:bodyPr/>
          <a:lstStyle/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xmlns="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86313" y="779740"/>
            <a:ext cx="9824904" cy="709522"/>
          </a:xfrm>
        </p:spPr>
        <p:txBody>
          <a:bodyPr>
            <a:normAutofit lnSpcReduction="10000"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Правила внутреннего распорядка, правила и нормы охраны труда, </a:t>
            </a:r>
          </a:p>
          <a:p>
            <a:r>
              <a:rPr lang="ru-RU" b="0" dirty="0">
                <a:solidFill>
                  <a:srgbClr val="E60000"/>
                </a:solidFill>
              </a:rPr>
              <a:t>техники безопасности при работе с вычислительной техникой</a:t>
            </a:r>
          </a:p>
        </p:txBody>
      </p:sp>
    </p:spTree>
    <p:extLst>
      <p:ext uri="{BB962C8B-B14F-4D97-AF65-F5344CB8AC3E}">
        <p14:creationId xmlns:p14="http://schemas.microsoft.com/office/powerpoint/2010/main" val="111581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904" y="1908423"/>
            <a:ext cx="9358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развития профессиональных навыков требуется авторизироваться на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Figma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дизайна веб-приложения по выбранной предметной области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04" y="325733"/>
            <a:ext cx="9687193" cy="498598"/>
          </a:xfrm>
        </p:spPr>
        <p:txBody>
          <a:bodyPr/>
          <a:lstStyle/>
          <a:p>
            <a:r>
              <a:rPr lang="ru-RU" sz="3600" dirty="0"/>
              <a:t>Подготовительный этап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xmlns="" id="{BAEFEFB4-3051-4D7E-8463-CA0C39CDE64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6140" y="1137495"/>
            <a:ext cx="7128792" cy="33491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700" b="0" dirty="0">
                <a:solidFill>
                  <a:srgbClr val="E60000"/>
                </a:solidFill>
              </a:rPr>
              <a:t>Изучение дополнительной литературы и методических материалов по теме «Авторизация в </a:t>
            </a:r>
            <a:r>
              <a:rPr lang="en-US" sz="1700" b="0" dirty="0">
                <a:solidFill>
                  <a:srgbClr val="E60000"/>
                </a:solidFill>
              </a:rPr>
              <a:t>Figma</a:t>
            </a:r>
            <a:r>
              <a:rPr lang="ru-RU" sz="1700" b="0" dirty="0">
                <a:solidFill>
                  <a:srgbClr val="E60000"/>
                </a:solidFill>
              </a:rPr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164E61A-274C-471E-ACA3-B5BD0C406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003" y="2583514"/>
            <a:ext cx="5886993" cy="396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2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28" y="441062"/>
            <a:ext cx="9687193" cy="498598"/>
          </a:xfrm>
        </p:spPr>
        <p:txBody>
          <a:bodyPr/>
          <a:lstStyle/>
          <a:p>
            <a:r>
              <a:rPr lang="ru-RU" sz="3600"/>
              <a:t>Учебно-практическая </a:t>
            </a:r>
            <a:r>
              <a:rPr lang="ru-RU" sz="3600" dirty="0"/>
              <a:t>работа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xmlns="" id="{BAEFEFB4-3051-4D7E-8463-CA0C39CDE64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98744" y="1213775"/>
            <a:ext cx="9824904" cy="33491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700" b="0" dirty="0">
                <a:solidFill>
                  <a:srgbClr val="E60000"/>
                </a:solidFill>
              </a:rPr>
              <a:t>Создание страниц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7D31251-6C90-4A2D-B1F8-1286A355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444" y="1984868"/>
            <a:ext cx="4608512" cy="43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0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Выводы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9015" y="1980431"/>
            <a:ext cx="9457277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Осуществите комплексный анализ результатов выполненных видов работ, сформулируйте выводы: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…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…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…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…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…</a:t>
            </a:r>
          </a:p>
        </p:txBody>
      </p:sp>
    </p:spTree>
    <p:extLst>
      <p:ext uri="{BB962C8B-B14F-4D97-AF65-F5344CB8AC3E}">
        <p14:creationId xmlns:p14="http://schemas.microsoft.com/office/powerpoint/2010/main" val="2939517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08A2AF-8712-4604-BBB2-157140402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156" y="1764407"/>
            <a:ext cx="9667228" cy="475252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источники используемой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Вагин, Д. В. Современные технологии разработки веб-приложений : учебное пособие / Д. В. Вагин, Р. В. Петров. — Новосибирск : Новосибирский государственный технический университет, 2019. — 52 c. — ISBN 978-5-7782-3939-5. — Текст : электронный // Цифровой образовательный ресурс IPR SMART : [сайт]. — URL: https://www.iprbookshop.ru/98738.htmlИнтернет-ресурсы: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Позевалкин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В.В. Разработка веб-приложений на основе клиентских каркасов и библиотек : учебное пособие /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Позевалкин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В.В., Панова Н.Ф.. — Оренбург : Оренбургский государственный университет, ЭБС АСВ, 2025. — 191 c. — ISBN 978-5-7410-3380-7. — Текст : электронный // Цифровой образовательный ресурс IPR SMART : [сайт]. — URL: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www.iprbookshop.ru/153228.html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используемых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ресурсов сети Интернет: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 программистов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https://programmersforum.ru/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по программированию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http://www.opennet.ru/</a:t>
            </a:r>
            <a:endParaRPr lang="ru-RU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56" y="612279"/>
            <a:ext cx="9687193" cy="498598"/>
          </a:xfrm>
        </p:spPr>
        <p:txBody>
          <a:bodyPr/>
          <a:lstStyle/>
          <a:p>
            <a:r>
              <a:rPr lang="ru-RU" sz="3600" dirty="0"/>
              <a:t>Список используемой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1724062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56" y="612279"/>
            <a:ext cx="9687193" cy="498598"/>
          </a:xfrm>
        </p:spPr>
        <p:txBody>
          <a:bodyPr/>
          <a:lstStyle/>
          <a:p>
            <a:r>
              <a:rPr lang="ru-RU" sz="3600" dirty="0"/>
              <a:t>Приложение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08A2AF-8712-4604-BBB2-157140402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764407"/>
            <a:ext cx="9667228" cy="4752528"/>
          </a:xfrm>
        </p:spPr>
        <p:txBody>
          <a:bodyPr>
            <a:noAutofit/>
          </a:bodyPr>
          <a:lstStyle/>
          <a:p>
            <a:pPr marL="0" indent="534988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подтверждения выполнения задания вам необходимо приложить к комплекту отчетных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7888" indent="-342900">
              <a:lnSpc>
                <a:spcPct val="100000"/>
              </a:lnSpc>
              <a:buAutoNum type="arabicPeriod"/>
              <a:tabLst>
                <a:tab pos="534988" algn="l"/>
                <a:tab pos="715963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выполнении.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docx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indent="0">
              <a:lnSpc>
                <a:spcPct val="100000"/>
              </a:lnSpc>
              <a:buNone/>
              <a:tabLst>
                <a:tab pos="534988" algn="l"/>
                <a:tab pos="715963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836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5590</TotalTime>
  <Words>453</Words>
  <Application>Microsoft Office PowerPoint</Application>
  <PresentationFormat>Произвольный</PresentationFormat>
  <Paragraphs>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ОТЧЕТ  о прохождении учебной практики   по профессиональному модулю ПМ.08 Разработка дизайна веб-приложений  в период с «____» _____________ 20__ г. по «____» _____________ 20__ г.   Специальность 09.02.07 Информационные системы и программирование  </vt:lpstr>
      <vt:lpstr>Содержание</vt:lpstr>
      <vt:lpstr>Организационный этап</vt:lpstr>
      <vt:lpstr>Подготовительный этап</vt:lpstr>
      <vt:lpstr>Учебно-практическая работа</vt:lpstr>
      <vt:lpstr>Выводы</vt:lpstr>
      <vt:lpstr>Список используемой литературы</vt:lpstr>
      <vt:lpstr>Приложение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Пользователь Windows</cp:lastModifiedBy>
  <cp:revision>288</cp:revision>
  <cp:lastPrinted>2019-08-06T13:15:09Z</cp:lastPrinted>
  <dcterms:created xsi:type="dcterms:W3CDTF">2020-03-27T22:15:06Z</dcterms:created>
  <dcterms:modified xsi:type="dcterms:W3CDTF">2026-06-09T13:07:42Z</dcterms:modified>
</cp:coreProperties>
</file>