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2" r:id="rId1"/>
  </p:sldMasterIdLst>
  <p:notesMasterIdLst>
    <p:notesMasterId r:id="rId22"/>
  </p:notesMasterIdLst>
  <p:handoutMasterIdLst>
    <p:handoutMasterId r:id="rId23"/>
  </p:handoutMasterIdLst>
  <p:sldIdLst>
    <p:sldId id="405" r:id="rId2"/>
    <p:sldId id="731" r:id="rId3"/>
    <p:sldId id="732" r:id="rId4"/>
    <p:sldId id="725" r:id="rId5"/>
    <p:sldId id="735" r:id="rId6"/>
    <p:sldId id="737" r:id="rId7"/>
    <p:sldId id="734" r:id="rId8"/>
    <p:sldId id="736" r:id="rId9"/>
    <p:sldId id="710" r:id="rId10"/>
    <p:sldId id="738" r:id="rId11"/>
    <p:sldId id="739" r:id="rId12"/>
    <p:sldId id="713" r:id="rId13"/>
    <p:sldId id="740" r:id="rId14"/>
    <p:sldId id="741" r:id="rId15"/>
    <p:sldId id="742" r:id="rId16"/>
    <p:sldId id="696" r:id="rId17"/>
    <p:sldId id="743" r:id="rId18"/>
    <p:sldId id="744" r:id="rId19"/>
    <p:sldId id="745" r:id="rId20"/>
    <p:sldId id="691" r:id="rId21"/>
  </p:sldIdLst>
  <p:sldSz cx="10693400" cy="7561263"/>
  <p:notesSz cx="6669088" cy="9928225"/>
  <p:defaultTextStyle>
    <a:defPPr>
      <a:defRPr lang="ru-RU"/>
    </a:defPPr>
    <a:lvl1pPr marL="0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1pPr>
    <a:lvl2pPr marL="521528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2pPr>
    <a:lvl3pPr marL="1043056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3pPr>
    <a:lvl4pPr marL="1564584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4pPr>
    <a:lvl5pPr marL="2086112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5pPr>
    <a:lvl6pPr marL="2607640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6pPr>
    <a:lvl7pPr marL="3129168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7pPr>
    <a:lvl8pPr marL="3650696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8pPr>
    <a:lvl9pPr marL="4172224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96" userDrawn="1">
          <p15:clr>
            <a:srgbClr val="A4A3A4"/>
          </p15:clr>
        </p15:guide>
        <p15:guide id="2" pos="2880" userDrawn="1">
          <p15:clr>
            <a:srgbClr val="A4A3A4"/>
          </p15:clr>
        </p15:guide>
        <p15:guide id="3" orient="horz" pos="2531">
          <p15:clr>
            <a:srgbClr val="A4A3A4"/>
          </p15:clr>
        </p15:guide>
        <p15:guide id="4" pos="3368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Катя" initials="К" lastIdx="1" clrIdx="0">
    <p:extLst>
      <p:ext uri="{19B8F6BF-5375-455C-9EA6-DF929625EA0E}">
        <p15:presenceInfo xmlns:p15="http://schemas.microsoft.com/office/powerpoint/2012/main" userId="Катя" providerId="None"/>
      </p:ext>
    </p:extLst>
  </p:cmAuthor>
  <p:cmAuthor id="2" name="Прудникова Виктория Анатольевна" initials="ПВА" lastIdx="1" clrIdx="1">
    <p:extLst>
      <p:ext uri="{19B8F6BF-5375-455C-9EA6-DF929625EA0E}">
        <p15:presenceInfo xmlns:p15="http://schemas.microsoft.com/office/powerpoint/2012/main" userId="S-1-5-21-2542494797-2759003736-1566031932-135108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B0000"/>
    <a:srgbClr val="E60000"/>
    <a:srgbClr val="EB1E00"/>
    <a:srgbClr val="E51F26"/>
    <a:srgbClr val="EB1E28"/>
    <a:srgbClr val="C81F36"/>
    <a:srgbClr val="3333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775DCB02-9BB8-47FD-8907-85C794F793BA}" styleName="Стиль из темы 1 - акцент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35758FB7-9AC5-4552-8A53-C91805E547FA}" styleName="Стиль из темы 1 - акцент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3B4B98B0-60AC-42C2-AFA5-B58CD77FA1E5}" styleName="Светлый стиль 1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883" autoAdjust="0"/>
    <p:restoredTop sz="82555" autoAdjust="0"/>
  </p:normalViewPr>
  <p:slideViewPr>
    <p:cSldViewPr showGuides="1">
      <p:cViewPr varScale="1">
        <p:scale>
          <a:sx n="86" d="100"/>
          <a:sy n="86" d="100"/>
        </p:scale>
        <p:origin x="1902" y="84"/>
      </p:cViewPr>
      <p:guideLst>
        <p:guide orient="horz" pos="2296"/>
        <p:guide pos="2880"/>
        <p:guide orient="horz" pos="2531"/>
        <p:guide pos="3368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45" d="100"/>
          <a:sy n="45" d="100"/>
        </p:scale>
        <p:origin x="2784" y="4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handoutMaster" Target="handoutMasters/handoutMaster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>
            <a:extLst>
              <a:ext uri="{FF2B5EF4-FFF2-40B4-BE49-F238E27FC236}">
                <a16:creationId xmlns:a16="http://schemas.microsoft.com/office/drawing/2014/main" id="{671583C3-CA27-4496-BECA-C771D03A36A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25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07987283-449F-49A3-9FA6-20B92A61CE8F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778250" y="0"/>
            <a:ext cx="288925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4B3481F-6E72-4171-A9C8-98D56C39F96E}" type="datetimeFigureOut">
              <a:rPr lang="ru-RU" smtClean="0"/>
              <a:t>09.06.2026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5EB2E802-5847-4DA6-BAD8-A92EA4C57E28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88925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07830C92-6658-426B-8F97-72EB78E0A896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778250" y="9429750"/>
            <a:ext cx="288925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1C4CA1-B95C-48CD-AB14-2CAA4305D9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633884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938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777607" y="0"/>
            <a:ext cx="2889938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94E9510-8D81-4F7D-A3DD-ECD88FF9FF52}" type="datetimeFigureOut">
              <a:rPr lang="ru-RU" smtClean="0"/>
              <a:pPr/>
              <a:t>09.06.2026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66788" y="1241425"/>
            <a:ext cx="4735512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66909" y="4777958"/>
            <a:ext cx="5335270" cy="390923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889938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777607" y="9430091"/>
            <a:ext cx="2889938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3CA9037-5C04-413C-AFF2-1B3777C3E58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52904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04305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1pPr>
    <a:lvl2pPr marL="521528" algn="l" defTabSz="104305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2pPr>
    <a:lvl3pPr marL="1043056" algn="l" defTabSz="104305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3pPr>
    <a:lvl4pPr marL="1564584" algn="l" defTabSz="104305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4pPr>
    <a:lvl5pPr marL="2086112" algn="l" defTabSz="104305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5pPr>
    <a:lvl6pPr marL="2607640" algn="l" defTabSz="104305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6pPr>
    <a:lvl7pPr marL="3129168" algn="l" defTabSz="104305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7pPr>
    <a:lvl8pPr marL="3650696" algn="l" defTabSz="104305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8pPr>
    <a:lvl9pPr marL="4172224" algn="l" defTabSz="104305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3CA9037-5C04-413C-AFF2-1B3777C3E584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592676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3CA9037-5C04-413C-AFF2-1B3777C3E584}" type="slidenum">
              <a:rPr lang="ru-RU" smtClean="0"/>
              <a:pPr/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57880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E52F706F-AFAA-4FA6-90FD-A6042EEAC4E3}"/>
              </a:ext>
            </a:extLst>
          </p:cNvPr>
          <p:cNvSpPr/>
          <p:nvPr userDrawn="1"/>
        </p:nvSpPr>
        <p:spPr>
          <a:xfrm>
            <a:off x="0" y="1954612"/>
            <a:ext cx="10693400" cy="4058267"/>
          </a:xfrm>
          <a:prstGeom prst="rect">
            <a:avLst/>
          </a:prstGeom>
          <a:solidFill>
            <a:srgbClr val="2B314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306" tIns="52153" rIns="104306" bIns="52153"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C358D1E9-CE0B-40E2-B7B4-0FA4354CB526}"/>
              </a:ext>
            </a:extLst>
          </p:cNvPr>
          <p:cNvSpPr/>
          <p:nvPr userDrawn="1"/>
        </p:nvSpPr>
        <p:spPr>
          <a:xfrm>
            <a:off x="0" y="3755251"/>
            <a:ext cx="151490" cy="1332886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306" tIns="52153" rIns="104306" bIns="52153" rtlCol="0" anchor="ctr"/>
          <a:lstStyle/>
          <a:p>
            <a:pPr algn="ctr"/>
            <a:endParaRPr lang="ru-RU"/>
          </a:p>
        </p:txBody>
      </p:sp>
      <p:pic>
        <p:nvPicPr>
          <p:cNvPr id="11" name="Picture 2">
            <a:extLst>
              <a:ext uri="{FF2B5EF4-FFF2-40B4-BE49-F238E27FC236}">
                <a16:creationId xmlns:a16="http://schemas.microsoft.com/office/drawing/2014/main" id="{349F62CD-3B5C-4018-AC46-2285EBFB89EF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6767" y="679218"/>
            <a:ext cx="3127375" cy="5730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3D512A90-7C52-4CB6-A385-FCF56ED6BFC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064950" y="6588943"/>
            <a:ext cx="1628450" cy="900750"/>
          </a:xfrm>
          <a:prstGeom prst="rect">
            <a:avLst/>
          </a:prstGeom>
        </p:spPr>
      </p:pic>
      <p:sp>
        <p:nvSpPr>
          <p:cNvPr id="15" name="Заголовок 1">
            <a:extLst>
              <a:ext uri="{FF2B5EF4-FFF2-40B4-BE49-F238E27FC236}">
                <a16:creationId xmlns:a16="http://schemas.microsoft.com/office/drawing/2014/main" id="{811B1396-9D3B-4AEC-A3F5-32D25265EAE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91784" y="3348583"/>
            <a:ext cx="9679452" cy="1915285"/>
          </a:xfrm>
        </p:spPr>
        <p:txBody>
          <a:bodyPr anchor="b">
            <a:normAutofit/>
          </a:bodyPr>
          <a:lstStyle>
            <a:lvl1pPr algn="ctr">
              <a:defRPr lang="ru-RU" sz="5500" b="1" kern="1200" dirty="0">
                <a:solidFill>
                  <a:schemeClr val="bg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algn="l" defTabSz="1043056" rtl="0" eaLnBrk="1" latinLnBrk="0" hangingPunct="1">
              <a:defRPr/>
            </a:pPr>
            <a:r>
              <a:rPr lang="ru-RU" dirty="0"/>
              <a:t>ОБРАЗЕЦ ЗАГОЛОВКА</a:t>
            </a:r>
          </a:p>
        </p:txBody>
      </p:sp>
      <p:sp>
        <p:nvSpPr>
          <p:cNvPr id="17" name="Текст 2">
            <a:extLst>
              <a:ext uri="{FF2B5EF4-FFF2-40B4-BE49-F238E27FC236}">
                <a16:creationId xmlns:a16="http://schemas.microsoft.com/office/drawing/2014/main" id="{EEDFA97E-57D3-4908-B503-1A4CD5FEDBA4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474666" y="5386216"/>
            <a:ext cx="9768578" cy="453716"/>
          </a:xfrm>
        </p:spPr>
        <p:txBody>
          <a:bodyPr anchor="b">
            <a:normAutofit/>
          </a:bodyPr>
          <a:lstStyle>
            <a:lvl1pPr marL="87313" indent="0">
              <a:buNone/>
              <a:defRPr sz="23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91146" indent="0">
              <a:buNone/>
              <a:defRPr sz="1700" b="1"/>
            </a:lvl2pPr>
            <a:lvl3pPr marL="782292" indent="0">
              <a:buNone/>
              <a:defRPr sz="1500" b="1"/>
            </a:lvl3pPr>
            <a:lvl4pPr marL="1173438" indent="0">
              <a:buNone/>
              <a:defRPr sz="1400" b="1"/>
            </a:lvl4pPr>
            <a:lvl5pPr marL="1564584" indent="0">
              <a:buNone/>
              <a:defRPr sz="1400" b="1"/>
            </a:lvl5pPr>
            <a:lvl6pPr marL="1955730" indent="0">
              <a:buNone/>
              <a:defRPr sz="1400" b="1"/>
            </a:lvl6pPr>
            <a:lvl7pPr marL="2346876" indent="0">
              <a:buNone/>
              <a:defRPr sz="1400" b="1"/>
            </a:lvl7pPr>
            <a:lvl8pPr marL="2738022" indent="0">
              <a:buNone/>
              <a:defRPr sz="1400" b="1"/>
            </a:lvl8pPr>
            <a:lvl9pPr marL="3129168" indent="0">
              <a:buNone/>
              <a:defRPr sz="1400" b="1"/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6005216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9602" y="1885067"/>
            <a:ext cx="9223058" cy="3145275"/>
          </a:xfrm>
        </p:spPr>
        <p:txBody>
          <a:bodyPr anchor="b"/>
          <a:lstStyle>
            <a:lvl1pPr>
              <a:defRPr sz="51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9602" y="5060097"/>
            <a:ext cx="9223058" cy="1654026"/>
          </a:xfrm>
        </p:spPr>
        <p:txBody>
          <a:bodyPr/>
          <a:lstStyle>
            <a:lvl1pPr marL="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1pPr>
            <a:lvl2pPr marL="391146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2pPr>
            <a:lvl3pPr marL="782292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3pPr>
            <a:lvl4pPr marL="1173438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56458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195573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34687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273802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129168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9B0CA2-EE7C-4F21-BC99-1B7BC45BB5BA}" type="datetimeFigureOut">
              <a:rPr lang="ru-RU" smtClean="0"/>
              <a:pPr/>
              <a:t>09.06.2026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95CB-C0AE-4384-84F4-5E78CCE15AA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70616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735171" y="2012836"/>
            <a:ext cx="4544695" cy="479755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413534" y="2012836"/>
            <a:ext cx="4544695" cy="479755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9B0CA2-EE7C-4F21-BC99-1B7BC45BB5BA}" type="datetimeFigureOut">
              <a:rPr lang="ru-RU" smtClean="0"/>
              <a:pPr/>
              <a:t>09.06.2026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95CB-C0AE-4384-84F4-5E78CCE15AA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385000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36564" y="402569"/>
            <a:ext cx="9223058" cy="146149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36565" y="1853560"/>
            <a:ext cx="4523809" cy="908401"/>
          </a:xfrm>
        </p:spPr>
        <p:txBody>
          <a:bodyPr anchor="b"/>
          <a:lstStyle>
            <a:lvl1pPr marL="0" indent="0">
              <a:buNone/>
              <a:defRPr sz="2100" b="1"/>
            </a:lvl1pPr>
            <a:lvl2pPr marL="391146" indent="0">
              <a:buNone/>
              <a:defRPr sz="1700" b="1"/>
            </a:lvl2pPr>
            <a:lvl3pPr marL="782292" indent="0">
              <a:buNone/>
              <a:defRPr sz="1500" b="1"/>
            </a:lvl3pPr>
            <a:lvl4pPr marL="1173438" indent="0">
              <a:buNone/>
              <a:defRPr sz="1400" b="1"/>
            </a:lvl4pPr>
            <a:lvl5pPr marL="1564584" indent="0">
              <a:buNone/>
              <a:defRPr sz="1400" b="1"/>
            </a:lvl5pPr>
            <a:lvl6pPr marL="1955730" indent="0">
              <a:buNone/>
              <a:defRPr sz="1400" b="1"/>
            </a:lvl6pPr>
            <a:lvl7pPr marL="2346876" indent="0">
              <a:buNone/>
              <a:defRPr sz="1400" b="1"/>
            </a:lvl7pPr>
            <a:lvl8pPr marL="2738022" indent="0">
              <a:buNone/>
              <a:defRPr sz="1400" b="1"/>
            </a:lvl8pPr>
            <a:lvl9pPr marL="3129168" indent="0">
              <a:buNone/>
              <a:defRPr sz="14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736565" y="2761961"/>
            <a:ext cx="4523809" cy="4062429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413534" y="1853560"/>
            <a:ext cx="4546088" cy="908401"/>
          </a:xfrm>
        </p:spPr>
        <p:txBody>
          <a:bodyPr anchor="b"/>
          <a:lstStyle>
            <a:lvl1pPr marL="0" indent="0">
              <a:buNone/>
              <a:defRPr sz="2100" b="1"/>
            </a:lvl1pPr>
            <a:lvl2pPr marL="391146" indent="0">
              <a:buNone/>
              <a:defRPr sz="1700" b="1"/>
            </a:lvl2pPr>
            <a:lvl3pPr marL="782292" indent="0">
              <a:buNone/>
              <a:defRPr sz="1500" b="1"/>
            </a:lvl3pPr>
            <a:lvl4pPr marL="1173438" indent="0">
              <a:buNone/>
              <a:defRPr sz="1400" b="1"/>
            </a:lvl4pPr>
            <a:lvl5pPr marL="1564584" indent="0">
              <a:buNone/>
              <a:defRPr sz="1400" b="1"/>
            </a:lvl5pPr>
            <a:lvl6pPr marL="1955730" indent="0">
              <a:buNone/>
              <a:defRPr sz="1400" b="1"/>
            </a:lvl6pPr>
            <a:lvl7pPr marL="2346876" indent="0">
              <a:buNone/>
              <a:defRPr sz="1400" b="1"/>
            </a:lvl7pPr>
            <a:lvl8pPr marL="2738022" indent="0">
              <a:buNone/>
              <a:defRPr sz="1400" b="1"/>
            </a:lvl8pPr>
            <a:lvl9pPr marL="3129168" indent="0">
              <a:buNone/>
              <a:defRPr sz="14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5413534" y="2761961"/>
            <a:ext cx="4546088" cy="4062429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9B0CA2-EE7C-4F21-BC99-1B7BC45BB5BA}" type="datetimeFigureOut">
              <a:rPr lang="ru-RU" smtClean="0"/>
              <a:pPr/>
              <a:t>09.06.2026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95CB-C0AE-4384-84F4-5E78CCE15AA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736446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9B0CA2-EE7C-4F21-BC99-1B7BC45BB5BA}" type="datetimeFigureOut">
              <a:rPr lang="ru-RU" smtClean="0"/>
              <a:pPr/>
              <a:t>09.06.2026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95CB-C0AE-4384-84F4-5E78CCE15AA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2520489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36564" y="504084"/>
            <a:ext cx="3448900" cy="1764295"/>
          </a:xfrm>
        </p:spPr>
        <p:txBody>
          <a:bodyPr anchor="b"/>
          <a:lstStyle>
            <a:lvl1pPr>
              <a:defRPr sz="27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46088" y="1088683"/>
            <a:ext cx="5413534" cy="5373398"/>
          </a:xfrm>
        </p:spPr>
        <p:txBody>
          <a:bodyPr/>
          <a:lstStyle>
            <a:lvl1pPr>
              <a:defRPr sz="2700"/>
            </a:lvl1pPr>
            <a:lvl2pPr>
              <a:defRPr sz="2400"/>
            </a:lvl2pPr>
            <a:lvl3pPr>
              <a:defRPr sz="210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736564" y="2268379"/>
            <a:ext cx="3448900" cy="4202453"/>
          </a:xfrm>
        </p:spPr>
        <p:txBody>
          <a:bodyPr/>
          <a:lstStyle>
            <a:lvl1pPr marL="0" indent="0">
              <a:buNone/>
              <a:defRPr sz="1400"/>
            </a:lvl1pPr>
            <a:lvl2pPr marL="391146" indent="0">
              <a:buNone/>
              <a:defRPr sz="1200"/>
            </a:lvl2pPr>
            <a:lvl3pPr marL="782292" indent="0">
              <a:buNone/>
              <a:defRPr sz="1000"/>
            </a:lvl3pPr>
            <a:lvl4pPr marL="1173438" indent="0">
              <a:buNone/>
              <a:defRPr sz="900"/>
            </a:lvl4pPr>
            <a:lvl5pPr marL="1564584" indent="0">
              <a:buNone/>
              <a:defRPr sz="900"/>
            </a:lvl5pPr>
            <a:lvl6pPr marL="1955730" indent="0">
              <a:buNone/>
              <a:defRPr sz="900"/>
            </a:lvl6pPr>
            <a:lvl7pPr marL="2346876" indent="0">
              <a:buNone/>
              <a:defRPr sz="900"/>
            </a:lvl7pPr>
            <a:lvl8pPr marL="2738022" indent="0">
              <a:buNone/>
              <a:defRPr sz="900"/>
            </a:lvl8pPr>
            <a:lvl9pPr marL="3129168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9B0CA2-EE7C-4F21-BC99-1B7BC45BB5BA}" type="datetimeFigureOut">
              <a:rPr lang="ru-RU" smtClean="0"/>
              <a:pPr/>
              <a:t>09.06.2026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95CB-C0AE-4384-84F4-5E78CCE15AA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141027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36564" y="504084"/>
            <a:ext cx="3448900" cy="1764295"/>
          </a:xfrm>
        </p:spPr>
        <p:txBody>
          <a:bodyPr anchor="b"/>
          <a:lstStyle>
            <a:lvl1pPr>
              <a:defRPr sz="27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46088" y="1088683"/>
            <a:ext cx="5413534" cy="5373398"/>
          </a:xfrm>
        </p:spPr>
        <p:txBody>
          <a:bodyPr/>
          <a:lstStyle>
            <a:lvl1pPr marL="0" indent="0">
              <a:buNone/>
              <a:defRPr sz="2700"/>
            </a:lvl1pPr>
            <a:lvl2pPr marL="391146" indent="0">
              <a:buNone/>
              <a:defRPr sz="2400"/>
            </a:lvl2pPr>
            <a:lvl3pPr marL="782292" indent="0">
              <a:buNone/>
              <a:defRPr sz="2100"/>
            </a:lvl3pPr>
            <a:lvl4pPr marL="1173438" indent="0">
              <a:buNone/>
              <a:defRPr sz="1700"/>
            </a:lvl4pPr>
            <a:lvl5pPr marL="1564584" indent="0">
              <a:buNone/>
              <a:defRPr sz="1700"/>
            </a:lvl5pPr>
            <a:lvl6pPr marL="1955730" indent="0">
              <a:buNone/>
              <a:defRPr sz="1700"/>
            </a:lvl6pPr>
            <a:lvl7pPr marL="2346876" indent="0">
              <a:buNone/>
              <a:defRPr sz="1700"/>
            </a:lvl7pPr>
            <a:lvl8pPr marL="2738022" indent="0">
              <a:buNone/>
              <a:defRPr sz="1700"/>
            </a:lvl8pPr>
            <a:lvl9pPr marL="3129168" indent="0">
              <a:buNone/>
              <a:defRPr sz="1700"/>
            </a:lvl9pPr>
          </a:lstStyle>
          <a:p>
            <a:r>
              <a:rPr lang="ru-RU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736564" y="2268379"/>
            <a:ext cx="3448900" cy="4202453"/>
          </a:xfrm>
        </p:spPr>
        <p:txBody>
          <a:bodyPr/>
          <a:lstStyle>
            <a:lvl1pPr marL="0" indent="0">
              <a:buNone/>
              <a:defRPr sz="1400"/>
            </a:lvl1pPr>
            <a:lvl2pPr marL="391146" indent="0">
              <a:buNone/>
              <a:defRPr sz="1200"/>
            </a:lvl2pPr>
            <a:lvl3pPr marL="782292" indent="0">
              <a:buNone/>
              <a:defRPr sz="1000"/>
            </a:lvl3pPr>
            <a:lvl4pPr marL="1173438" indent="0">
              <a:buNone/>
              <a:defRPr sz="900"/>
            </a:lvl4pPr>
            <a:lvl5pPr marL="1564584" indent="0">
              <a:buNone/>
              <a:defRPr sz="900"/>
            </a:lvl5pPr>
            <a:lvl6pPr marL="1955730" indent="0">
              <a:buNone/>
              <a:defRPr sz="900"/>
            </a:lvl6pPr>
            <a:lvl7pPr marL="2346876" indent="0">
              <a:buNone/>
              <a:defRPr sz="900"/>
            </a:lvl7pPr>
            <a:lvl8pPr marL="2738022" indent="0">
              <a:buNone/>
              <a:defRPr sz="900"/>
            </a:lvl8pPr>
            <a:lvl9pPr marL="3129168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9B0CA2-EE7C-4F21-BC99-1B7BC45BB5BA}" type="datetimeFigureOut">
              <a:rPr lang="ru-RU" smtClean="0"/>
              <a:pPr/>
              <a:t>09.06.2026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95CB-C0AE-4384-84F4-5E78CCE15AA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617651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9B0CA2-EE7C-4F21-BC99-1B7BC45BB5BA}" type="datetimeFigureOut">
              <a:rPr lang="ru-RU" smtClean="0"/>
              <a:pPr/>
              <a:t>09.06.2026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95CB-C0AE-4384-84F4-5E78CCE15AA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7455058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652465" y="402567"/>
            <a:ext cx="2305764" cy="6407821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735172" y="402567"/>
            <a:ext cx="6783626" cy="6407821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9B0CA2-EE7C-4F21-BC99-1B7BC45BB5BA}" type="datetimeFigureOut">
              <a:rPr lang="ru-RU" smtClean="0"/>
              <a:pPr/>
              <a:t>09.06.2026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95CB-C0AE-4384-84F4-5E78CCE15AA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93126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D:\_DEN\_ПРОЕКТЫ\_МФПА\Университет СИНЕРГИЯ\презентации\Рисунок1.jpg">
            <a:extLst>
              <a:ext uri="{FF2B5EF4-FFF2-40B4-BE49-F238E27FC236}">
                <a16:creationId xmlns:a16="http://schemas.microsoft.com/office/drawing/2014/main" id="{04EA8244-8613-47EF-ADFF-CECBFAAFD322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0725898" cy="7563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>
            <a:extLst>
              <a:ext uri="{FF2B5EF4-FFF2-40B4-BE49-F238E27FC236}">
                <a16:creationId xmlns:a16="http://schemas.microsoft.com/office/drawing/2014/main" id="{2D85A3D9-8E6C-42BC-A646-80F2D6AECCC3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977" y="1001906"/>
            <a:ext cx="2610490" cy="4616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5" name="Заголовок 1">
            <a:extLst>
              <a:ext uri="{FF2B5EF4-FFF2-40B4-BE49-F238E27FC236}">
                <a16:creationId xmlns:a16="http://schemas.microsoft.com/office/drawing/2014/main" id="{92507453-DF3E-4843-9C37-520D26E5A13D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46766" y="2196455"/>
            <a:ext cx="9599868" cy="3807156"/>
          </a:xfrm>
        </p:spPr>
        <p:txBody>
          <a:bodyPr anchor="ctr">
            <a:normAutofit/>
          </a:bodyPr>
          <a:lstStyle>
            <a:lvl1pPr marL="0" algn="l" defTabSz="1043056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5000" b="1" kern="1200" dirty="0">
                <a:solidFill>
                  <a:schemeClr val="bg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30418024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A3C1DD5A-7DBA-4220-B8D8-20048D0ABCE3}"/>
              </a:ext>
            </a:extLst>
          </p:cNvPr>
          <p:cNvSpPr/>
          <p:nvPr userDrawn="1"/>
        </p:nvSpPr>
        <p:spPr>
          <a:xfrm>
            <a:off x="0" y="1795828"/>
            <a:ext cx="10693400" cy="479311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306" tIns="52153" rIns="104306" bIns="52153" rtlCol="0" anchor="ctr"/>
          <a:lstStyle/>
          <a:p>
            <a:pPr algn="ctr"/>
            <a:endParaRPr lang="ru-RU"/>
          </a:p>
        </p:txBody>
      </p:sp>
      <p:sp>
        <p:nvSpPr>
          <p:cNvPr id="6" name="Номер слайда 3">
            <a:extLst>
              <a:ext uri="{FF2B5EF4-FFF2-40B4-BE49-F238E27FC236}">
                <a16:creationId xmlns:a16="http://schemas.microsoft.com/office/drawing/2014/main" id="{0A0A2E56-80E9-457C-85A2-379B7F01E3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95286" y="6950712"/>
            <a:ext cx="1935669" cy="402567"/>
          </a:xfrm>
          <a:prstGeom prst="rect">
            <a:avLst/>
          </a:prstGeom>
        </p:spPr>
        <p:txBody>
          <a:bodyPr/>
          <a:lstStyle/>
          <a:p>
            <a:pPr algn="l"/>
            <a:fld id="{725C68B6-61C2-468F-89AB-4B9F7531AA68}" type="slidenum">
              <a:rPr lang="ru-RU" smtClean="0"/>
              <a:pPr algn="l"/>
              <a:t>‹#›</a:t>
            </a:fld>
            <a:endParaRPr lang="ru-RU" dirty="0"/>
          </a:p>
        </p:txBody>
      </p:sp>
      <p:sp>
        <p:nvSpPr>
          <p:cNvPr id="10" name="object 3">
            <a:extLst>
              <a:ext uri="{FF2B5EF4-FFF2-40B4-BE49-F238E27FC236}">
                <a16:creationId xmlns:a16="http://schemas.microsoft.com/office/drawing/2014/main" id="{15130363-D71A-4697-B9E0-FBA487FC8CD2}"/>
              </a:ext>
            </a:extLst>
          </p:cNvPr>
          <p:cNvSpPr/>
          <p:nvPr userDrawn="1"/>
        </p:nvSpPr>
        <p:spPr>
          <a:xfrm>
            <a:off x="0" y="218297"/>
            <a:ext cx="125720" cy="1255702"/>
          </a:xfrm>
          <a:custGeom>
            <a:avLst/>
            <a:gdLst/>
            <a:ahLst/>
            <a:cxnLst/>
            <a:rect l="l" t="t" r="r" b="b"/>
            <a:pathLst>
              <a:path w="81280" h="1144905">
                <a:moveTo>
                  <a:pt x="0" y="1144803"/>
                </a:moveTo>
                <a:lnTo>
                  <a:pt x="81000" y="1144803"/>
                </a:lnTo>
                <a:lnTo>
                  <a:pt x="81000" y="0"/>
                </a:lnTo>
                <a:lnTo>
                  <a:pt x="0" y="0"/>
                </a:lnTo>
                <a:lnTo>
                  <a:pt x="0" y="1144803"/>
                </a:lnTo>
                <a:close/>
              </a:path>
            </a:pathLst>
          </a:custGeom>
          <a:solidFill>
            <a:srgbClr val="EE312C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5C2420F8-15A4-4618-82BB-55758199BB5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064950" y="6588943"/>
            <a:ext cx="1628450" cy="900750"/>
          </a:xfrm>
          <a:prstGeom prst="rect">
            <a:avLst/>
          </a:prstGeom>
        </p:spPr>
      </p:pic>
      <p:sp>
        <p:nvSpPr>
          <p:cNvPr id="13" name="Заголовок 1">
            <a:extLst>
              <a:ext uri="{FF2B5EF4-FFF2-40B4-BE49-F238E27FC236}">
                <a16:creationId xmlns:a16="http://schemas.microsoft.com/office/drawing/2014/main" id="{FCBA8602-5369-476D-B67C-4D459E2AD00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2673" y="561291"/>
            <a:ext cx="9687193" cy="567848"/>
          </a:xfrm>
        </p:spPr>
        <p:txBody>
          <a:bodyPr vert="horz" wrap="square" lIns="0" tIns="0" rIns="0" bIns="0" rtlCol="0">
            <a:spAutoFit/>
          </a:bodyPr>
          <a:lstStyle>
            <a:lvl1pPr>
              <a:defRPr lang="ru-RU" sz="4100" b="1">
                <a:solidFill>
                  <a:srgbClr val="E60000"/>
                </a:solidFill>
                <a:latin typeface="Arial Black" panose="020B0A04020102020204" pitchFamily="34" charset="0"/>
              </a:defRPr>
            </a:lvl1pPr>
          </a:lstStyle>
          <a:p>
            <a:pPr marL="0" lvl="0" defTabSz="914400"/>
            <a:r>
              <a:rPr lang="ru-RU" dirty="0"/>
              <a:t>ОБРАЗЕЦ ЗАГОЛОВКА</a:t>
            </a:r>
          </a:p>
        </p:txBody>
      </p:sp>
      <p:sp>
        <p:nvSpPr>
          <p:cNvPr id="15" name="Объект 2">
            <a:extLst>
              <a:ext uri="{FF2B5EF4-FFF2-40B4-BE49-F238E27FC236}">
                <a16:creationId xmlns:a16="http://schemas.microsoft.com/office/drawing/2014/main" id="{73CB2135-A489-4E6B-8FED-92D74838E2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4963" y="2919243"/>
            <a:ext cx="9824904" cy="3488816"/>
          </a:xfrm>
        </p:spPr>
        <p:txBody>
          <a:bodyPr/>
          <a:lstStyle>
            <a:lvl1pPr marL="271463" indent="-271463">
              <a:defRPr/>
            </a:lvl1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17" name="Текст 2">
            <a:extLst>
              <a:ext uri="{FF2B5EF4-FFF2-40B4-BE49-F238E27FC236}">
                <a16:creationId xmlns:a16="http://schemas.microsoft.com/office/drawing/2014/main" id="{EA6920BC-95BA-4EE0-B6B9-ABDFC2E139F7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394963" y="2124447"/>
            <a:ext cx="9824904" cy="421490"/>
          </a:xfrm>
        </p:spPr>
        <p:txBody>
          <a:bodyPr anchor="b">
            <a:normAutofit/>
          </a:bodyPr>
          <a:lstStyle>
            <a:lvl1pPr marL="87313" indent="0">
              <a:buNone/>
              <a:defRPr sz="18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91146" indent="0">
              <a:buNone/>
              <a:defRPr sz="1700" b="1"/>
            </a:lvl2pPr>
            <a:lvl3pPr marL="782292" indent="0">
              <a:buNone/>
              <a:defRPr sz="1500" b="1"/>
            </a:lvl3pPr>
            <a:lvl4pPr marL="1173438" indent="0">
              <a:buNone/>
              <a:defRPr sz="1400" b="1"/>
            </a:lvl4pPr>
            <a:lvl5pPr marL="1564584" indent="0">
              <a:buNone/>
              <a:defRPr sz="1400" b="1"/>
            </a:lvl5pPr>
            <a:lvl6pPr marL="1955730" indent="0">
              <a:buNone/>
              <a:defRPr sz="1400" b="1"/>
            </a:lvl6pPr>
            <a:lvl7pPr marL="2346876" indent="0">
              <a:buNone/>
              <a:defRPr sz="1400" b="1"/>
            </a:lvl7pPr>
            <a:lvl8pPr marL="2738022" indent="0">
              <a:buNone/>
              <a:defRPr sz="1400" b="1"/>
            </a:lvl8pPr>
            <a:lvl9pPr marL="3129168" indent="0">
              <a:buNone/>
              <a:defRPr sz="1400" b="1"/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4363236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омер слайда 3">
            <a:extLst>
              <a:ext uri="{FF2B5EF4-FFF2-40B4-BE49-F238E27FC236}">
                <a16:creationId xmlns:a16="http://schemas.microsoft.com/office/drawing/2014/main" id="{0A0A2E56-80E9-457C-85A2-379B7F01E3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95286" y="6950712"/>
            <a:ext cx="1935669" cy="402567"/>
          </a:xfrm>
          <a:prstGeom prst="rect">
            <a:avLst/>
          </a:prstGeom>
        </p:spPr>
        <p:txBody>
          <a:bodyPr/>
          <a:lstStyle/>
          <a:p>
            <a:pPr algn="l"/>
            <a:fld id="{725C68B6-61C2-468F-89AB-4B9F7531AA68}" type="slidenum">
              <a:rPr lang="ru-RU" smtClean="0"/>
              <a:pPr algn="l"/>
              <a:t>‹#›</a:t>
            </a:fld>
            <a:endParaRPr lang="ru-RU" dirty="0"/>
          </a:p>
        </p:txBody>
      </p:sp>
      <p:sp>
        <p:nvSpPr>
          <p:cNvPr id="10" name="object 3">
            <a:extLst>
              <a:ext uri="{FF2B5EF4-FFF2-40B4-BE49-F238E27FC236}">
                <a16:creationId xmlns:a16="http://schemas.microsoft.com/office/drawing/2014/main" id="{15130363-D71A-4697-B9E0-FBA487FC8CD2}"/>
              </a:ext>
            </a:extLst>
          </p:cNvPr>
          <p:cNvSpPr/>
          <p:nvPr userDrawn="1"/>
        </p:nvSpPr>
        <p:spPr>
          <a:xfrm>
            <a:off x="0" y="218297"/>
            <a:ext cx="125720" cy="1255702"/>
          </a:xfrm>
          <a:custGeom>
            <a:avLst/>
            <a:gdLst/>
            <a:ahLst/>
            <a:cxnLst/>
            <a:rect l="l" t="t" r="r" b="b"/>
            <a:pathLst>
              <a:path w="81280" h="1144905">
                <a:moveTo>
                  <a:pt x="0" y="1144803"/>
                </a:moveTo>
                <a:lnTo>
                  <a:pt x="81000" y="1144803"/>
                </a:lnTo>
                <a:lnTo>
                  <a:pt x="81000" y="0"/>
                </a:lnTo>
                <a:lnTo>
                  <a:pt x="0" y="0"/>
                </a:lnTo>
                <a:lnTo>
                  <a:pt x="0" y="1144803"/>
                </a:lnTo>
                <a:close/>
              </a:path>
            </a:pathLst>
          </a:custGeom>
          <a:solidFill>
            <a:srgbClr val="EE312C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5C2420F8-15A4-4618-82BB-55758199BB5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064950" y="6588943"/>
            <a:ext cx="1628450" cy="900750"/>
          </a:xfrm>
          <a:prstGeom prst="rect">
            <a:avLst/>
          </a:prstGeom>
        </p:spPr>
      </p:pic>
      <p:sp>
        <p:nvSpPr>
          <p:cNvPr id="13" name="Заголовок 1">
            <a:extLst>
              <a:ext uri="{FF2B5EF4-FFF2-40B4-BE49-F238E27FC236}">
                <a16:creationId xmlns:a16="http://schemas.microsoft.com/office/drawing/2014/main" id="{FCBA8602-5369-476D-B67C-4D459E2AD00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2673" y="561291"/>
            <a:ext cx="9687193" cy="567848"/>
          </a:xfrm>
        </p:spPr>
        <p:txBody>
          <a:bodyPr vert="horz" wrap="square" lIns="0" tIns="0" rIns="0" bIns="0" rtlCol="0">
            <a:spAutoFit/>
          </a:bodyPr>
          <a:lstStyle>
            <a:lvl1pPr>
              <a:defRPr lang="ru-RU" sz="4100" b="1">
                <a:solidFill>
                  <a:srgbClr val="E60000"/>
                </a:solidFill>
                <a:latin typeface="Arial Black" panose="020B0A04020102020204" pitchFamily="34" charset="0"/>
              </a:defRPr>
            </a:lvl1pPr>
          </a:lstStyle>
          <a:p>
            <a:pPr marL="0" lvl="0" defTabSz="914400"/>
            <a:r>
              <a:rPr lang="ru-RU" dirty="0"/>
              <a:t>ОБРАЗЕЦ ЗАГОЛОВКА</a:t>
            </a:r>
          </a:p>
        </p:txBody>
      </p:sp>
      <p:sp>
        <p:nvSpPr>
          <p:cNvPr id="15" name="Объект 2">
            <a:extLst>
              <a:ext uri="{FF2B5EF4-FFF2-40B4-BE49-F238E27FC236}">
                <a16:creationId xmlns:a16="http://schemas.microsoft.com/office/drawing/2014/main" id="{73CB2135-A489-4E6B-8FED-92D74838E2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4963" y="2700511"/>
            <a:ext cx="9824904" cy="3707548"/>
          </a:xfrm>
        </p:spPr>
        <p:txBody>
          <a:bodyPr/>
          <a:lstStyle>
            <a:lvl1pPr marL="271463" indent="-271463">
              <a:defRPr/>
            </a:lvl1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17" name="Текст 2">
            <a:extLst>
              <a:ext uri="{FF2B5EF4-FFF2-40B4-BE49-F238E27FC236}">
                <a16:creationId xmlns:a16="http://schemas.microsoft.com/office/drawing/2014/main" id="{EA6920BC-95BA-4EE0-B6B9-ABDFC2E139F7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394963" y="2124447"/>
            <a:ext cx="9824904" cy="421490"/>
          </a:xfrm>
        </p:spPr>
        <p:txBody>
          <a:bodyPr anchor="b">
            <a:normAutofit/>
          </a:bodyPr>
          <a:lstStyle>
            <a:lvl1pPr marL="87313" indent="0">
              <a:buNone/>
              <a:defRPr sz="18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91146" indent="0">
              <a:buNone/>
              <a:defRPr sz="1700" b="1"/>
            </a:lvl2pPr>
            <a:lvl3pPr marL="782292" indent="0">
              <a:buNone/>
              <a:defRPr sz="1500" b="1"/>
            </a:lvl3pPr>
            <a:lvl4pPr marL="1173438" indent="0">
              <a:buNone/>
              <a:defRPr sz="1400" b="1"/>
            </a:lvl4pPr>
            <a:lvl5pPr marL="1564584" indent="0">
              <a:buNone/>
              <a:defRPr sz="1400" b="1"/>
            </a:lvl5pPr>
            <a:lvl6pPr marL="1955730" indent="0">
              <a:buNone/>
              <a:defRPr sz="1400" b="1"/>
            </a:lvl6pPr>
            <a:lvl7pPr marL="2346876" indent="0">
              <a:buNone/>
              <a:defRPr sz="1400" b="1"/>
            </a:lvl7pPr>
            <a:lvl8pPr marL="2738022" indent="0">
              <a:buNone/>
              <a:defRPr sz="1400" b="1"/>
            </a:lvl8pPr>
            <a:lvl9pPr marL="3129168" indent="0">
              <a:buNone/>
              <a:defRPr sz="1400" b="1"/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7011160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омер слайда 3">
            <a:extLst>
              <a:ext uri="{FF2B5EF4-FFF2-40B4-BE49-F238E27FC236}">
                <a16:creationId xmlns:a16="http://schemas.microsoft.com/office/drawing/2014/main" id="{0A0A2E56-80E9-457C-85A2-379B7F01E3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95286" y="6950712"/>
            <a:ext cx="1935669" cy="402567"/>
          </a:xfrm>
          <a:prstGeom prst="rect">
            <a:avLst/>
          </a:prstGeom>
        </p:spPr>
        <p:txBody>
          <a:bodyPr/>
          <a:lstStyle/>
          <a:p>
            <a:pPr algn="l"/>
            <a:fld id="{725C68B6-61C2-468F-89AB-4B9F7531AA68}" type="slidenum">
              <a:rPr lang="ru-RU" smtClean="0"/>
              <a:pPr algn="l"/>
              <a:t>‹#›</a:t>
            </a:fld>
            <a:endParaRPr lang="ru-RU" dirty="0"/>
          </a:p>
        </p:txBody>
      </p:sp>
      <p:sp>
        <p:nvSpPr>
          <p:cNvPr id="10" name="object 3">
            <a:extLst>
              <a:ext uri="{FF2B5EF4-FFF2-40B4-BE49-F238E27FC236}">
                <a16:creationId xmlns:a16="http://schemas.microsoft.com/office/drawing/2014/main" id="{15130363-D71A-4697-B9E0-FBA487FC8CD2}"/>
              </a:ext>
            </a:extLst>
          </p:cNvPr>
          <p:cNvSpPr/>
          <p:nvPr userDrawn="1"/>
        </p:nvSpPr>
        <p:spPr>
          <a:xfrm>
            <a:off x="0" y="218297"/>
            <a:ext cx="125720" cy="1255702"/>
          </a:xfrm>
          <a:custGeom>
            <a:avLst/>
            <a:gdLst/>
            <a:ahLst/>
            <a:cxnLst/>
            <a:rect l="l" t="t" r="r" b="b"/>
            <a:pathLst>
              <a:path w="81280" h="1144905">
                <a:moveTo>
                  <a:pt x="0" y="1144803"/>
                </a:moveTo>
                <a:lnTo>
                  <a:pt x="81000" y="1144803"/>
                </a:lnTo>
                <a:lnTo>
                  <a:pt x="81000" y="0"/>
                </a:lnTo>
                <a:lnTo>
                  <a:pt x="0" y="0"/>
                </a:lnTo>
                <a:lnTo>
                  <a:pt x="0" y="1144803"/>
                </a:lnTo>
                <a:close/>
              </a:path>
            </a:pathLst>
          </a:custGeom>
          <a:solidFill>
            <a:srgbClr val="EE312C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5C2420F8-15A4-4618-82BB-55758199BB5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064950" y="6588943"/>
            <a:ext cx="1628450" cy="900750"/>
          </a:xfrm>
          <a:prstGeom prst="rect">
            <a:avLst/>
          </a:prstGeom>
        </p:spPr>
      </p:pic>
      <p:sp>
        <p:nvSpPr>
          <p:cNvPr id="38" name="Заголовок 1">
            <a:extLst>
              <a:ext uri="{FF2B5EF4-FFF2-40B4-BE49-F238E27FC236}">
                <a16:creationId xmlns:a16="http://schemas.microsoft.com/office/drawing/2014/main" id="{92BB8558-F0D2-4EE4-AD81-BEA8F86281C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2673" y="561291"/>
            <a:ext cx="9687193" cy="567848"/>
          </a:xfrm>
        </p:spPr>
        <p:txBody>
          <a:bodyPr vert="horz" wrap="square" lIns="0" tIns="0" rIns="0" bIns="0" rtlCol="0">
            <a:spAutoFit/>
          </a:bodyPr>
          <a:lstStyle>
            <a:lvl1pPr>
              <a:defRPr lang="ru-RU" sz="4100" b="1">
                <a:solidFill>
                  <a:srgbClr val="E60000"/>
                </a:solidFill>
                <a:latin typeface="Arial Black" panose="020B0A04020102020204" pitchFamily="34" charset="0"/>
              </a:defRPr>
            </a:lvl1pPr>
          </a:lstStyle>
          <a:p>
            <a:pPr marL="0" lvl="0" defTabSz="914400"/>
            <a:r>
              <a:rPr lang="ru-RU" dirty="0"/>
              <a:t>ОБРАЗЕЦ ЗАГОЛОВКА</a:t>
            </a:r>
          </a:p>
        </p:txBody>
      </p:sp>
      <p:sp>
        <p:nvSpPr>
          <p:cNvPr id="12" name="Объект 2">
            <a:extLst>
              <a:ext uri="{FF2B5EF4-FFF2-40B4-BE49-F238E27FC236}">
                <a16:creationId xmlns:a16="http://schemas.microsoft.com/office/drawing/2014/main" id="{5C6B6E1A-7427-4160-A1D6-036AF3FE48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4962" y="2141571"/>
            <a:ext cx="9824905" cy="4424697"/>
          </a:xfrm>
        </p:spPr>
        <p:txBody>
          <a:bodyPr/>
          <a:lstStyle>
            <a:lvl1pPr marL="271463" indent="-271463">
              <a:defRPr/>
            </a:lvl1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5283520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омер слайда 3">
            <a:extLst>
              <a:ext uri="{FF2B5EF4-FFF2-40B4-BE49-F238E27FC236}">
                <a16:creationId xmlns:a16="http://schemas.microsoft.com/office/drawing/2014/main" id="{0A0A2E56-80E9-457C-85A2-379B7F01E3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95286" y="6950712"/>
            <a:ext cx="1935669" cy="402567"/>
          </a:xfrm>
          <a:prstGeom prst="rect">
            <a:avLst/>
          </a:prstGeom>
        </p:spPr>
        <p:txBody>
          <a:bodyPr/>
          <a:lstStyle/>
          <a:p>
            <a:pPr algn="l"/>
            <a:fld id="{725C68B6-61C2-468F-89AB-4B9F7531AA68}" type="slidenum">
              <a:rPr lang="ru-RU" smtClean="0"/>
              <a:pPr algn="l"/>
              <a:t>‹#›</a:t>
            </a:fld>
            <a:endParaRPr lang="ru-RU" dirty="0"/>
          </a:p>
        </p:txBody>
      </p:sp>
      <p:sp>
        <p:nvSpPr>
          <p:cNvPr id="10" name="object 3">
            <a:extLst>
              <a:ext uri="{FF2B5EF4-FFF2-40B4-BE49-F238E27FC236}">
                <a16:creationId xmlns:a16="http://schemas.microsoft.com/office/drawing/2014/main" id="{15130363-D71A-4697-B9E0-FBA487FC8CD2}"/>
              </a:ext>
            </a:extLst>
          </p:cNvPr>
          <p:cNvSpPr/>
          <p:nvPr userDrawn="1"/>
        </p:nvSpPr>
        <p:spPr>
          <a:xfrm>
            <a:off x="0" y="218297"/>
            <a:ext cx="125720" cy="1255702"/>
          </a:xfrm>
          <a:custGeom>
            <a:avLst/>
            <a:gdLst/>
            <a:ahLst/>
            <a:cxnLst/>
            <a:rect l="l" t="t" r="r" b="b"/>
            <a:pathLst>
              <a:path w="81280" h="1144905">
                <a:moveTo>
                  <a:pt x="0" y="1144803"/>
                </a:moveTo>
                <a:lnTo>
                  <a:pt x="81000" y="1144803"/>
                </a:lnTo>
                <a:lnTo>
                  <a:pt x="81000" y="0"/>
                </a:lnTo>
                <a:lnTo>
                  <a:pt x="0" y="0"/>
                </a:lnTo>
                <a:lnTo>
                  <a:pt x="0" y="1144803"/>
                </a:lnTo>
                <a:close/>
              </a:path>
            </a:pathLst>
          </a:custGeom>
          <a:solidFill>
            <a:srgbClr val="EE312C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5C2420F8-15A4-4618-82BB-55758199BB5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064950" y="6588943"/>
            <a:ext cx="1628450" cy="900750"/>
          </a:xfrm>
          <a:prstGeom prst="rect">
            <a:avLst/>
          </a:prstGeom>
        </p:spPr>
      </p:pic>
      <p:sp>
        <p:nvSpPr>
          <p:cNvPr id="15" name="Объект 2">
            <a:extLst>
              <a:ext uri="{FF2B5EF4-FFF2-40B4-BE49-F238E27FC236}">
                <a16:creationId xmlns:a16="http://schemas.microsoft.com/office/drawing/2014/main" id="{73CB2135-A489-4E6B-8FED-92D74838E2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4212" y="3559861"/>
            <a:ext cx="3154337" cy="3006407"/>
          </a:xfrm>
        </p:spPr>
        <p:txBody>
          <a:bodyPr/>
          <a:lstStyle>
            <a:lvl1pPr marL="271463" indent="-271463">
              <a:defRPr/>
            </a:lvl1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17" name="Текст 2">
            <a:extLst>
              <a:ext uri="{FF2B5EF4-FFF2-40B4-BE49-F238E27FC236}">
                <a16:creationId xmlns:a16="http://schemas.microsoft.com/office/drawing/2014/main" id="{EA6920BC-95BA-4EE0-B6B9-ABDFC2E139F7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324212" y="2141571"/>
            <a:ext cx="3154337" cy="1276490"/>
          </a:xfrm>
        </p:spPr>
        <p:txBody>
          <a:bodyPr anchor="b">
            <a:normAutofit/>
          </a:bodyPr>
          <a:lstStyle>
            <a:lvl1pPr marL="87313" indent="0">
              <a:buNone/>
              <a:defRPr sz="18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91146" indent="0">
              <a:buNone/>
              <a:defRPr sz="1700" b="1"/>
            </a:lvl2pPr>
            <a:lvl3pPr marL="782292" indent="0">
              <a:buNone/>
              <a:defRPr sz="1500" b="1"/>
            </a:lvl3pPr>
            <a:lvl4pPr marL="1173438" indent="0">
              <a:buNone/>
              <a:defRPr sz="1400" b="1"/>
            </a:lvl4pPr>
            <a:lvl5pPr marL="1564584" indent="0">
              <a:buNone/>
              <a:defRPr sz="1400" b="1"/>
            </a:lvl5pPr>
            <a:lvl6pPr marL="1955730" indent="0">
              <a:buNone/>
              <a:defRPr sz="1400" b="1"/>
            </a:lvl6pPr>
            <a:lvl7pPr marL="2346876" indent="0">
              <a:buNone/>
              <a:defRPr sz="1400" b="1"/>
            </a:lvl7pPr>
            <a:lvl8pPr marL="2738022" indent="0">
              <a:buNone/>
              <a:defRPr sz="1400" b="1"/>
            </a:lvl8pPr>
            <a:lvl9pPr marL="3129168" indent="0">
              <a:buNone/>
              <a:defRPr sz="1400" b="1"/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34" name="Объект 2">
            <a:extLst>
              <a:ext uri="{FF2B5EF4-FFF2-40B4-BE49-F238E27FC236}">
                <a16:creationId xmlns:a16="http://schemas.microsoft.com/office/drawing/2014/main" id="{A4523AE8-D259-411C-A6A2-3CD2D16943E6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3741209" y="3559861"/>
            <a:ext cx="3154337" cy="3006407"/>
          </a:xfrm>
        </p:spPr>
        <p:txBody>
          <a:bodyPr/>
          <a:lstStyle>
            <a:lvl1pPr marL="271463" indent="-271463">
              <a:defRPr/>
            </a:lvl1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35" name="Текст 2">
            <a:extLst>
              <a:ext uri="{FF2B5EF4-FFF2-40B4-BE49-F238E27FC236}">
                <a16:creationId xmlns:a16="http://schemas.microsoft.com/office/drawing/2014/main" id="{2C6B67E9-E51A-4189-9E6F-B8FBB553E1FC}"/>
              </a:ext>
            </a:extLst>
          </p:cNvPr>
          <p:cNvSpPr>
            <a:spLocks noGrp="1"/>
          </p:cNvSpPr>
          <p:nvPr>
            <p:ph type="body" idx="17" hasCustomPrompt="1"/>
          </p:nvPr>
        </p:nvSpPr>
        <p:spPr>
          <a:xfrm>
            <a:off x="3741209" y="2141571"/>
            <a:ext cx="3154337" cy="1276490"/>
          </a:xfrm>
        </p:spPr>
        <p:txBody>
          <a:bodyPr anchor="b">
            <a:normAutofit/>
          </a:bodyPr>
          <a:lstStyle>
            <a:lvl1pPr marL="87313" indent="0">
              <a:buNone/>
              <a:defRPr sz="18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91146" indent="0">
              <a:buNone/>
              <a:defRPr sz="1700" b="1"/>
            </a:lvl2pPr>
            <a:lvl3pPr marL="782292" indent="0">
              <a:buNone/>
              <a:defRPr sz="1500" b="1"/>
            </a:lvl3pPr>
            <a:lvl4pPr marL="1173438" indent="0">
              <a:buNone/>
              <a:defRPr sz="1400" b="1"/>
            </a:lvl4pPr>
            <a:lvl5pPr marL="1564584" indent="0">
              <a:buNone/>
              <a:defRPr sz="1400" b="1"/>
            </a:lvl5pPr>
            <a:lvl6pPr marL="1955730" indent="0">
              <a:buNone/>
              <a:defRPr sz="1400" b="1"/>
            </a:lvl6pPr>
            <a:lvl7pPr marL="2346876" indent="0">
              <a:buNone/>
              <a:defRPr sz="1400" b="1"/>
            </a:lvl7pPr>
            <a:lvl8pPr marL="2738022" indent="0">
              <a:buNone/>
              <a:defRPr sz="1400" b="1"/>
            </a:lvl8pPr>
            <a:lvl9pPr marL="3129168" indent="0">
              <a:buNone/>
              <a:defRPr sz="1400" b="1"/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36" name="Объект 2">
            <a:extLst>
              <a:ext uri="{FF2B5EF4-FFF2-40B4-BE49-F238E27FC236}">
                <a16:creationId xmlns:a16="http://schemas.microsoft.com/office/drawing/2014/main" id="{D9E4D091-F7FD-4BCB-B863-BE189268567B}"/>
              </a:ext>
            </a:extLst>
          </p:cNvPr>
          <p:cNvSpPr>
            <a:spLocks noGrp="1"/>
          </p:cNvSpPr>
          <p:nvPr>
            <p:ph idx="18"/>
          </p:nvPr>
        </p:nvSpPr>
        <p:spPr>
          <a:xfrm>
            <a:off x="7158207" y="3559861"/>
            <a:ext cx="3154337" cy="3006407"/>
          </a:xfrm>
        </p:spPr>
        <p:txBody>
          <a:bodyPr/>
          <a:lstStyle>
            <a:lvl1pPr marL="271463" indent="-271463">
              <a:defRPr/>
            </a:lvl1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37" name="Текст 2">
            <a:extLst>
              <a:ext uri="{FF2B5EF4-FFF2-40B4-BE49-F238E27FC236}">
                <a16:creationId xmlns:a16="http://schemas.microsoft.com/office/drawing/2014/main" id="{27AE658B-019B-4257-BC1E-5402C16CD9CF}"/>
              </a:ext>
            </a:extLst>
          </p:cNvPr>
          <p:cNvSpPr>
            <a:spLocks noGrp="1"/>
          </p:cNvSpPr>
          <p:nvPr>
            <p:ph type="body" idx="19" hasCustomPrompt="1"/>
          </p:nvPr>
        </p:nvSpPr>
        <p:spPr>
          <a:xfrm>
            <a:off x="7158207" y="2141571"/>
            <a:ext cx="3154337" cy="1276490"/>
          </a:xfrm>
        </p:spPr>
        <p:txBody>
          <a:bodyPr anchor="b">
            <a:normAutofit/>
          </a:bodyPr>
          <a:lstStyle>
            <a:lvl1pPr marL="87313" indent="0">
              <a:buNone/>
              <a:defRPr sz="18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91146" indent="0">
              <a:buNone/>
              <a:defRPr sz="1700" b="1"/>
            </a:lvl2pPr>
            <a:lvl3pPr marL="782292" indent="0">
              <a:buNone/>
              <a:defRPr sz="1500" b="1"/>
            </a:lvl3pPr>
            <a:lvl4pPr marL="1173438" indent="0">
              <a:buNone/>
              <a:defRPr sz="1400" b="1"/>
            </a:lvl4pPr>
            <a:lvl5pPr marL="1564584" indent="0">
              <a:buNone/>
              <a:defRPr sz="1400" b="1"/>
            </a:lvl5pPr>
            <a:lvl6pPr marL="1955730" indent="0">
              <a:buNone/>
              <a:defRPr sz="1400" b="1"/>
            </a:lvl6pPr>
            <a:lvl7pPr marL="2346876" indent="0">
              <a:buNone/>
              <a:defRPr sz="1400" b="1"/>
            </a:lvl7pPr>
            <a:lvl8pPr marL="2738022" indent="0">
              <a:buNone/>
              <a:defRPr sz="1400" b="1"/>
            </a:lvl8pPr>
            <a:lvl9pPr marL="3129168" indent="0">
              <a:buNone/>
              <a:defRPr sz="1400" b="1"/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38" name="Заголовок 1">
            <a:extLst>
              <a:ext uri="{FF2B5EF4-FFF2-40B4-BE49-F238E27FC236}">
                <a16:creationId xmlns:a16="http://schemas.microsoft.com/office/drawing/2014/main" id="{92BB8558-F0D2-4EE4-AD81-BEA8F86281C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2674" y="561291"/>
            <a:ext cx="9779870" cy="567848"/>
          </a:xfrm>
        </p:spPr>
        <p:txBody>
          <a:bodyPr vert="horz" wrap="square" lIns="0" tIns="0" rIns="0" bIns="0" rtlCol="0">
            <a:spAutoFit/>
          </a:bodyPr>
          <a:lstStyle>
            <a:lvl1pPr>
              <a:defRPr lang="ru-RU" sz="4100" b="1">
                <a:solidFill>
                  <a:srgbClr val="E60000"/>
                </a:solidFill>
                <a:latin typeface="Arial Black" panose="020B0A04020102020204" pitchFamily="34" charset="0"/>
              </a:defRPr>
            </a:lvl1pPr>
          </a:lstStyle>
          <a:p>
            <a:pPr marL="0" lvl="0" defTabSz="914400"/>
            <a:r>
              <a:rPr lang="ru-RU" dirty="0"/>
              <a:t>ОБРАЗЕЦ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23452594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Прямоугольник 47">
            <a:extLst>
              <a:ext uri="{FF2B5EF4-FFF2-40B4-BE49-F238E27FC236}">
                <a16:creationId xmlns:a16="http://schemas.microsoft.com/office/drawing/2014/main" id="{EB9B11F2-6547-4B66-9341-F3EB5FC81BDB}"/>
              </a:ext>
            </a:extLst>
          </p:cNvPr>
          <p:cNvSpPr/>
          <p:nvPr userDrawn="1"/>
        </p:nvSpPr>
        <p:spPr>
          <a:xfrm>
            <a:off x="7759261" y="2470407"/>
            <a:ext cx="2359400" cy="409039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306" tIns="52153" rIns="104306" bIns="52153" rtlCol="0" anchor="ctr"/>
          <a:lstStyle/>
          <a:p>
            <a:pPr algn="ctr"/>
            <a:endParaRPr lang="ru-RU"/>
          </a:p>
        </p:txBody>
      </p:sp>
      <p:sp>
        <p:nvSpPr>
          <p:cNvPr id="6" name="Номер слайда 3">
            <a:extLst>
              <a:ext uri="{FF2B5EF4-FFF2-40B4-BE49-F238E27FC236}">
                <a16:creationId xmlns:a16="http://schemas.microsoft.com/office/drawing/2014/main" id="{0A0A2E56-80E9-457C-85A2-379B7F01E3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95286" y="6950712"/>
            <a:ext cx="1935669" cy="402567"/>
          </a:xfrm>
          <a:prstGeom prst="rect">
            <a:avLst/>
          </a:prstGeom>
        </p:spPr>
        <p:txBody>
          <a:bodyPr/>
          <a:lstStyle/>
          <a:p>
            <a:pPr algn="l"/>
            <a:fld id="{725C68B6-61C2-468F-89AB-4B9F7531AA68}" type="slidenum">
              <a:rPr lang="ru-RU" smtClean="0"/>
              <a:pPr algn="l"/>
              <a:t>‹#›</a:t>
            </a:fld>
            <a:endParaRPr lang="ru-RU" dirty="0"/>
          </a:p>
        </p:txBody>
      </p:sp>
      <p:sp>
        <p:nvSpPr>
          <p:cNvPr id="10" name="object 3">
            <a:extLst>
              <a:ext uri="{FF2B5EF4-FFF2-40B4-BE49-F238E27FC236}">
                <a16:creationId xmlns:a16="http://schemas.microsoft.com/office/drawing/2014/main" id="{15130363-D71A-4697-B9E0-FBA487FC8CD2}"/>
              </a:ext>
            </a:extLst>
          </p:cNvPr>
          <p:cNvSpPr/>
          <p:nvPr userDrawn="1"/>
        </p:nvSpPr>
        <p:spPr>
          <a:xfrm>
            <a:off x="0" y="218297"/>
            <a:ext cx="125720" cy="1255702"/>
          </a:xfrm>
          <a:custGeom>
            <a:avLst/>
            <a:gdLst/>
            <a:ahLst/>
            <a:cxnLst/>
            <a:rect l="l" t="t" r="r" b="b"/>
            <a:pathLst>
              <a:path w="81280" h="1144905">
                <a:moveTo>
                  <a:pt x="0" y="1144803"/>
                </a:moveTo>
                <a:lnTo>
                  <a:pt x="81000" y="1144803"/>
                </a:lnTo>
                <a:lnTo>
                  <a:pt x="81000" y="0"/>
                </a:lnTo>
                <a:lnTo>
                  <a:pt x="0" y="0"/>
                </a:lnTo>
                <a:lnTo>
                  <a:pt x="0" y="1144803"/>
                </a:lnTo>
                <a:close/>
              </a:path>
            </a:pathLst>
          </a:custGeom>
          <a:solidFill>
            <a:srgbClr val="EE312C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5C2420F8-15A4-4618-82BB-55758199BB5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064950" y="6588943"/>
            <a:ext cx="1628450" cy="900750"/>
          </a:xfrm>
          <a:prstGeom prst="rect">
            <a:avLst/>
          </a:prstGeom>
        </p:spPr>
      </p:pic>
      <p:sp>
        <p:nvSpPr>
          <p:cNvPr id="18" name="object 3">
            <a:extLst>
              <a:ext uri="{FF2B5EF4-FFF2-40B4-BE49-F238E27FC236}">
                <a16:creationId xmlns:a16="http://schemas.microsoft.com/office/drawing/2014/main" id="{4C967A7A-8161-4185-84CA-97E80FC9B322}"/>
              </a:ext>
            </a:extLst>
          </p:cNvPr>
          <p:cNvSpPr/>
          <p:nvPr userDrawn="1"/>
        </p:nvSpPr>
        <p:spPr>
          <a:xfrm>
            <a:off x="7222" y="252239"/>
            <a:ext cx="125720" cy="1815708"/>
          </a:xfrm>
          <a:custGeom>
            <a:avLst/>
            <a:gdLst/>
            <a:ahLst/>
            <a:cxnLst/>
            <a:rect l="l" t="t" r="r" b="b"/>
            <a:pathLst>
              <a:path w="81280" h="1144905">
                <a:moveTo>
                  <a:pt x="0" y="1144803"/>
                </a:moveTo>
                <a:lnTo>
                  <a:pt x="81000" y="1144803"/>
                </a:lnTo>
                <a:lnTo>
                  <a:pt x="81000" y="0"/>
                </a:lnTo>
                <a:lnTo>
                  <a:pt x="0" y="0"/>
                </a:lnTo>
                <a:lnTo>
                  <a:pt x="0" y="1144803"/>
                </a:lnTo>
                <a:close/>
              </a:path>
            </a:pathLst>
          </a:custGeom>
          <a:solidFill>
            <a:srgbClr val="EE312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Заголовок 1">
            <a:extLst>
              <a:ext uri="{FF2B5EF4-FFF2-40B4-BE49-F238E27FC236}">
                <a16:creationId xmlns:a16="http://schemas.microsoft.com/office/drawing/2014/main" id="{BDCE2DE8-E62B-4A34-8FC0-6B605B6B6DF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62355" y="1133896"/>
            <a:ext cx="9499375" cy="567848"/>
          </a:xfrm>
        </p:spPr>
        <p:txBody>
          <a:bodyPr vert="horz" wrap="square" lIns="0" tIns="0" rIns="0" bIns="0" rtlCol="0">
            <a:spAutoFit/>
          </a:bodyPr>
          <a:lstStyle>
            <a:lvl1pPr>
              <a:defRPr lang="ru-RU" sz="4100" b="1">
                <a:solidFill>
                  <a:srgbClr val="E60000"/>
                </a:solidFill>
                <a:latin typeface="Arial Black" panose="020B0A04020102020204" pitchFamily="34" charset="0"/>
              </a:defRPr>
            </a:lvl1pPr>
          </a:lstStyle>
          <a:p>
            <a:pPr marL="0" lvl="0" defTabSz="914400"/>
            <a:r>
              <a:rPr lang="ru-RU" dirty="0"/>
              <a:t>ОБРАЗЕЦ ЗАГОЛОВКА</a:t>
            </a:r>
          </a:p>
        </p:txBody>
      </p:sp>
      <p:sp>
        <p:nvSpPr>
          <p:cNvPr id="31" name="Текст 2">
            <a:extLst>
              <a:ext uri="{FF2B5EF4-FFF2-40B4-BE49-F238E27FC236}">
                <a16:creationId xmlns:a16="http://schemas.microsoft.com/office/drawing/2014/main" id="{2B0BFA9E-BDB0-415B-8B27-5B6AB1518DB8}"/>
              </a:ext>
            </a:extLst>
          </p:cNvPr>
          <p:cNvSpPr>
            <a:spLocks noGrp="1"/>
          </p:cNvSpPr>
          <p:nvPr>
            <p:ph type="body" idx="20" hasCustomPrompt="1"/>
          </p:nvPr>
        </p:nvSpPr>
        <p:spPr>
          <a:xfrm>
            <a:off x="562355" y="489910"/>
            <a:ext cx="9499375" cy="276999"/>
          </a:xfrm>
        </p:spPr>
        <p:txBody>
          <a:bodyPr vert="horz" wrap="square" lIns="0" tIns="0" rIns="0" bIns="0" rtlCol="0" anchor="ctr">
            <a:spAutoFit/>
          </a:bodyPr>
          <a:lstStyle>
            <a:lvl1pPr>
              <a:defRPr lang="ru-RU" sz="2000" b="1" dirty="0">
                <a:solidFill>
                  <a:srgbClr val="E60000"/>
                </a:solidFill>
                <a:latin typeface="Arial Black" panose="020B0A04020102020204" pitchFamily="34" charset="0"/>
                <a:ea typeface="+mj-ea"/>
                <a:cs typeface="+mj-cs"/>
              </a:defRPr>
            </a:lvl1pPr>
          </a:lstStyle>
          <a:p>
            <a:pPr marL="0" lvl="0" defTabSz="914400">
              <a:spcBef>
                <a:spcPct val="0"/>
              </a:spcBef>
              <a:buNone/>
            </a:pPr>
            <a:r>
              <a:rPr lang="ru-RU" dirty="0"/>
              <a:t>ОБРАЗЕЦ ТЕКСТА</a:t>
            </a:r>
          </a:p>
        </p:txBody>
      </p:sp>
      <p:sp>
        <p:nvSpPr>
          <p:cNvPr id="42" name="Объект 2">
            <a:extLst>
              <a:ext uri="{FF2B5EF4-FFF2-40B4-BE49-F238E27FC236}">
                <a16:creationId xmlns:a16="http://schemas.microsoft.com/office/drawing/2014/main" id="{DDA1D208-AC82-41CD-AC19-AA520B2C26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5691" y="5058739"/>
            <a:ext cx="2304000" cy="1502061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1600"/>
            </a:lvl1pPr>
            <a:lvl2pPr marL="391146" indent="0">
              <a:buFontTx/>
              <a:buNone/>
              <a:defRPr sz="1600"/>
            </a:lvl2pPr>
            <a:lvl3pPr marL="782292" indent="0">
              <a:buFontTx/>
              <a:buNone/>
              <a:defRPr sz="1600"/>
            </a:lvl3pPr>
            <a:lvl4pPr marL="1173438" indent="0">
              <a:buFontTx/>
              <a:buNone/>
              <a:defRPr sz="1600"/>
            </a:lvl4pPr>
            <a:lvl5pPr marL="1564584" indent="0">
              <a:buFontTx/>
              <a:buNone/>
              <a:defRPr sz="1600"/>
            </a:lvl5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43" name="Объект 2">
            <a:extLst>
              <a:ext uri="{FF2B5EF4-FFF2-40B4-BE49-F238E27FC236}">
                <a16:creationId xmlns:a16="http://schemas.microsoft.com/office/drawing/2014/main" id="{2CB3BD24-831A-4664-875C-E9C7FB7F8C36}"/>
              </a:ext>
            </a:extLst>
          </p:cNvPr>
          <p:cNvSpPr>
            <a:spLocks noGrp="1"/>
          </p:cNvSpPr>
          <p:nvPr>
            <p:ph idx="21"/>
          </p:nvPr>
        </p:nvSpPr>
        <p:spPr>
          <a:xfrm>
            <a:off x="3017334" y="5058739"/>
            <a:ext cx="2304000" cy="1502061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1600"/>
            </a:lvl1pPr>
            <a:lvl2pPr marL="391146" indent="0">
              <a:buFontTx/>
              <a:buNone/>
              <a:defRPr sz="1600"/>
            </a:lvl2pPr>
            <a:lvl3pPr marL="782292" indent="0">
              <a:buFontTx/>
              <a:buNone/>
              <a:defRPr sz="1600"/>
            </a:lvl3pPr>
            <a:lvl4pPr marL="1173438" indent="0">
              <a:buFontTx/>
              <a:buNone/>
              <a:defRPr sz="1600"/>
            </a:lvl4pPr>
            <a:lvl5pPr marL="1564584" indent="0">
              <a:buFontTx/>
              <a:buNone/>
              <a:defRPr sz="1600"/>
            </a:lvl5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44" name="Объект 2">
            <a:extLst>
              <a:ext uri="{FF2B5EF4-FFF2-40B4-BE49-F238E27FC236}">
                <a16:creationId xmlns:a16="http://schemas.microsoft.com/office/drawing/2014/main" id="{F8D3A8DA-DE38-47DD-9DD4-6DEB7240F645}"/>
              </a:ext>
            </a:extLst>
          </p:cNvPr>
          <p:cNvSpPr>
            <a:spLocks noGrp="1"/>
          </p:cNvSpPr>
          <p:nvPr>
            <p:ph idx="22"/>
          </p:nvPr>
        </p:nvSpPr>
        <p:spPr>
          <a:xfrm>
            <a:off x="5388977" y="5058739"/>
            <a:ext cx="2304000" cy="1502061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1600"/>
            </a:lvl1pPr>
            <a:lvl2pPr marL="391146" indent="0">
              <a:buFontTx/>
              <a:buNone/>
              <a:defRPr sz="1600"/>
            </a:lvl2pPr>
            <a:lvl3pPr marL="782292" indent="0">
              <a:buFontTx/>
              <a:buNone/>
              <a:defRPr sz="1600"/>
            </a:lvl3pPr>
            <a:lvl4pPr marL="1173438" indent="0">
              <a:buFontTx/>
              <a:buNone/>
              <a:defRPr sz="1600"/>
            </a:lvl4pPr>
            <a:lvl5pPr marL="1564584" indent="0">
              <a:buFontTx/>
              <a:buNone/>
              <a:defRPr sz="1600"/>
            </a:lvl5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45" name="Прямоугольник 44">
            <a:extLst>
              <a:ext uri="{FF2B5EF4-FFF2-40B4-BE49-F238E27FC236}">
                <a16:creationId xmlns:a16="http://schemas.microsoft.com/office/drawing/2014/main" id="{EE8C385B-C208-4106-8613-8BC5223A3F5C}"/>
              </a:ext>
            </a:extLst>
          </p:cNvPr>
          <p:cNvSpPr/>
          <p:nvPr userDrawn="1"/>
        </p:nvSpPr>
        <p:spPr>
          <a:xfrm>
            <a:off x="648087" y="4846672"/>
            <a:ext cx="7043531" cy="51669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306" tIns="52153" rIns="104306" bIns="52153" rtlCol="0" anchor="ctr"/>
          <a:lstStyle/>
          <a:p>
            <a:pPr algn="ctr"/>
            <a:endParaRPr lang="ru-RU"/>
          </a:p>
        </p:txBody>
      </p:sp>
      <p:sp>
        <p:nvSpPr>
          <p:cNvPr id="52" name="Текст 2">
            <a:extLst>
              <a:ext uri="{FF2B5EF4-FFF2-40B4-BE49-F238E27FC236}">
                <a16:creationId xmlns:a16="http://schemas.microsoft.com/office/drawing/2014/main" id="{7CEAFFC1-C332-47C7-9CFE-8FE0B3FD0457}"/>
              </a:ext>
            </a:extLst>
          </p:cNvPr>
          <p:cNvSpPr>
            <a:spLocks noGrp="1"/>
          </p:cNvSpPr>
          <p:nvPr>
            <p:ph type="body" idx="23" hasCustomPrompt="1"/>
          </p:nvPr>
        </p:nvSpPr>
        <p:spPr>
          <a:xfrm>
            <a:off x="7757731" y="2484487"/>
            <a:ext cx="2304000" cy="292598"/>
          </a:xfrm>
        </p:spPr>
        <p:txBody>
          <a:bodyPr anchor="b">
            <a:normAutofit/>
          </a:bodyPr>
          <a:lstStyle>
            <a:lvl1pPr marL="0" indent="0" algn="l">
              <a:buNone/>
              <a:defRPr sz="14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91146" indent="0">
              <a:buNone/>
              <a:defRPr sz="1700" b="1"/>
            </a:lvl2pPr>
            <a:lvl3pPr marL="782292" indent="0">
              <a:buNone/>
              <a:defRPr sz="1500" b="1"/>
            </a:lvl3pPr>
            <a:lvl4pPr marL="1173438" indent="0">
              <a:buNone/>
              <a:defRPr sz="1400" b="1"/>
            </a:lvl4pPr>
            <a:lvl5pPr marL="1564584" indent="0">
              <a:buNone/>
              <a:defRPr sz="1400" b="1"/>
            </a:lvl5pPr>
            <a:lvl6pPr marL="1955730" indent="0">
              <a:buNone/>
              <a:defRPr sz="1400" b="1"/>
            </a:lvl6pPr>
            <a:lvl7pPr marL="2346876" indent="0">
              <a:buNone/>
              <a:defRPr sz="1400" b="1"/>
            </a:lvl7pPr>
            <a:lvl8pPr marL="2738022" indent="0">
              <a:buNone/>
              <a:defRPr sz="1400" b="1"/>
            </a:lvl8pPr>
            <a:lvl9pPr marL="3129168" indent="0">
              <a:buNone/>
              <a:defRPr sz="1400" b="1"/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54" name="Объект 2">
            <a:extLst>
              <a:ext uri="{FF2B5EF4-FFF2-40B4-BE49-F238E27FC236}">
                <a16:creationId xmlns:a16="http://schemas.microsoft.com/office/drawing/2014/main" id="{BDB58731-0025-45AA-B7E6-AE93EE2F2764}"/>
              </a:ext>
            </a:extLst>
          </p:cNvPr>
          <p:cNvSpPr>
            <a:spLocks noGrp="1"/>
          </p:cNvSpPr>
          <p:nvPr>
            <p:ph idx="24"/>
          </p:nvPr>
        </p:nvSpPr>
        <p:spPr>
          <a:xfrm>
            <a:off x="7759260" y="2945191"/>
            <a:ext cx="2311011" cy="3462867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600"/>
            </a:lvl1pPr>
            <a:lvl2pPr marL="391146" indent="0">
              <a:buFontTx/>
              <a:buNone/>
              <a:defRPr sz="1600"/>
            </a:lvl2pPr>
            <a:lvl3pPr marL="782292" indent="0">
              <a:buFontTx/>
              <a:buNone/>
              <a:defRPr sz="1600"/>
            </a:lvl3pPr>
            <a:lvl4pPr marL="1173438" indent="0">
              <a:buFontTx/>
              <a:buNone/>
              <a:defRPr sz="1600"/>
            </a:lvl4pPr>
            <a:lvl5pPr marL="1564584" indent="0">
              <a:buFontTx/>
              <a:buNone/>
              <a:defRPr sz="1600"/>
            </a:lvl5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58" name="Объект 2">
            <a:extLst>
              <a:ext uri="{FF2B5EF4-FFF2-40B4-BE49-F238E27FC236}">
                <a16:creationId xmlns:a16="http://schemas.microsoft.com/office/drawing/2014/main" id="{E9331FB5-268A-4AC3-A50C-029CFF37D9C2}"/>
              </a:ext>
            </a:extLst>
          </p:cNvPr>
          <p:cNvSpPr>
            <a:spLocks noGrp="1"/>
          </p:cNvSpPr>
          <p:nvPr>
            <p:ph idx="25"/>
          </p:nvPr>
        </p:nvSpPr>
        <p:spPr>
          <a:xfrm>
            <a:off x="665571" y="2470407"/>
            <a:ext cx="2304000" cy="2376265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1600"/>
            </a:lvl1pPr>
            <a:lvl2pPr marL="391146" indent="0">
              <a:buFontTx/>
              <a:buNone/>
              <a:defRPr sz="1600"/>
            </a:lvl2pPr>
            <a:lvl3pPr marL="782292" indent="0">
              <a:buFontTx/>
              <a:buNone/>
              <a:defRPr sz="1600"/>
            </a:lvl3pPr>
            <a:lvl4pPr marL="1173438" indent="0">
              <a:buFontTx/>
              <a:buNone/>
              <a:defRPr sz="1600"/>
            </a:lvl4pPr>
            <a:lvl5pPr marL="1564584" indent="0">
              <a:buFontTx/>
              <a:buNone/>
              <a:defRPr sz="1600"/>
            </a:lvl5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59" name="Объект 2">
            <a:extLst>
              <a:ext uri="{FF2B5EF4-FFF2-40B4-BE49-F238E27FC236}">
                <a16:creationId xmlns:a16="http://schemas.microsoft.com/office/drawing/2014/main" id="{073B8669-4C3C-4E00-85DA-6D255EE3B472}"/>
              </a:ext>
            </a:extLst>
          </p:cNvPr>
          <p:cNvSpPr>
            <a:spLocks noGrp="1"/>
          </p:cNvSpPr>
          <p:nvPr>
            <p:ph idx="26"/>
          </p:nvPr>
        </p:nvSpPr>
        <p:spPr>
          <a:xfrm>
            <a:off x="3037214" y="2470407"/>
            <a:ext cx="2304000" cy="2376265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1600"/>
            </a:lvl1pPr>
            <a:lvl2pPr marL="391146" indent="0">
              <a:buFontTx/>
              <a:buNone/>
              <a:defRPr sz="1600"/>
            </a:lvl2pPr>
            <a:lvl3pPr marL="782292" indent="0">
              <a:buFontTx/>
              <a:buNone/>
              <a:defRPr sz="1600"/>
            </a:lvl3pPr>
            <a:lvl4pPr marL="1173438" indent="0">
              <a:buFontTx/>
              <a:buNone/>
              <a:defRPr sz="1600"/>
            </a:lvl4pPr>
            <a:lvl5pPr marL="1564584" indent="0">
              <a:buFontTx/>
              <a:buNone/>
              <a:defRPr sz="1600"/>
            </a:lvl5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60" name="Объект 2">
            <a:extLst>
              <a:ext uri="{FF2B5EF4-FFF2-40B4-BE49-F238E27FC236}">
                <a16:creationId xmlns:a16="http://schemas.microsoft.com/office/drawing/2014/main" id="{6D28D3A1-3506-42DA-8E0C-5D900B154BFB}"/>
              </a:ext>
            </a:extLst>
          </p:cNvPr>
          <p:cNvSpPr>
            <a:spLocks noGrp="1"/>
          </p:cNvSpPr>
          <p:nvPr>
            <p:ph idx="27"/>
          </p:nvPr>
        </p:nvSpPr>
        <p:spPr>
          <a:xfrm>
            <a:off x="5408857" y="2470407"/>
            <a:ext cx="2304000" cy="2376265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1600"/>
            </a:lvl1pPr>
            <a:lvl2pPr marL="391146" indent="0">
              <a:buFontTx/>
              <a:buNone/>
              <a:defRPr sz="1600"/>
            </a:lvl2pPr>
            <a:lvl3pPr marL="782292" indent="0">
              <a:buFontTx/>
              <a:buNone/>
              <a:defRPr sz="1600"/>
            </a:lvl3pPr>
            <a:lvl4pPr marL="1173438" indent="0">
              <a:buFontTx/>
              <a:buNone/>
              <a:defRPr sz="1600"/>
            </a:lvl4pPr>
            <a:lvl5pPr marL="1564584" indent="0">
              <a:buFontTx/>
              <a:buNone/>
              <a:defRPr sz="1600"/>
            </a:lvl5pPr>
          </a:lstStyle>
          <a:p>
            <a:pPr lvl="0"/>
            <a:r>
              <a:rPr lang="ru-RU" dirty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6214390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336675" y="1237457"/>
            <a:ext cx="8020050" cy="2632440"/>
          </a:xfrm>
        </p:spPr>
        <p:txBody>
          <a:bodyPr anchor="b"/>
          <a:lstStyle>
            <a:lvl1pPr algn="ctr">
              <a:defRPr sz="51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36675" y="3971414"/>
            <a:ext cx="8020050" cy="1825554"/>
          </a:xfrm>
        </p:spPr>
        <p:txBody>
          <a:bodyPr/>
          <a:lstStyle>
            <a:lvl1pPr marL="0" indent="0" algn="ctr">
              <a:buNone/>
              <a:defRPr sz="2100"/>
            </a:lvl1pPr>
            <a:lvl2pPr marL="391146" indent="0" algn="ctr">
              <a:buNone/>
              <a:defRPr sz="1700"/>
            </a:lvl2pPr>
            <a:lvl3pPr marL="782292" indent="0" algn="ctr">
              <a:buNone/>
              <a:defRPr sz="1500"/>
            </a:lvl3pPr>
            <a:lvl4pPr marL="1173438" indent="0" algn="ctr">
              <a:buNone/>
              <a:defRPr sz="1400"/>
            </a:lvl4pPr>
            <a:lvl5pPr marL="1564584" indent="0" algn="ctr">
              <a:buNone/>
              <a:defRPr sz="1400"/>
            </a:lvl5pPr>
            <a:lvl6pPr marL="1955730" indent="0" algn="ctr">
              <a:buNone/>
              <a:defRPr sz="1400"/>
            </a:lvl6pPr>
            <a:lvl7pPr marL="2346876" indent="0" algn="ctr">
              <a:buNone/>
              <a:defRPr sz="1400"/>
            </a:lvl7pPr>
            <a:lvl8pPr marL="2738022" indent="0" algn="ctr">
              <a:buNone/>
              <a:defRPr sz="1400"/>
            </a:lvl8pPr>
            <a:lvl9pPr marL="3129168" indent="0" algn="ctr">
              <a:buNone/>
              <a:defRPr sz="14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9B0CA2-EE7C-4F21-BC99-1B7BC45BB5BA}" type="datetimeFigureOut">
              <a:rPr lang="ru-RU" smtClean="0"/>
              <a:pPr/>
              <a:t>09.06.2026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95CB-C0AE-4384-84F4-5E78CCE15AA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48121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9B0CA2-EE7C-4F21-BC99-1B7BC45BB5BA}" type="datetimeFigureOut">
              <a:rPr lang="ru-RU" smtClean="0"/>
              <a:pPr/>
              <a:t>09.06.2026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95CB-C0AE-4384-84F4-5E78CCE15AAB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2051" name="Picture 3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95265" y="280935"/>
            <a:ext cx="1512396" cy="2771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574515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35171" y="402569"/>
            <a:ext cx="9223058" cy="1461495"/>
          </a:xfrm>
          <a:prstGeom prst="rect">
            <a:avLst/>
          </a:prstGeom>
        </p:spPr>
        <p:txBody>
          <a:bodyPr vert="horz" lIns="104306" tIns="52153" rIns="104306" bIns="52153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35171" y="2012836"/>
            <a:ext cx="9223058" cy="4797552"/>
          </a:xfrm>
          <a:prstGeom prst="rect">
            <a:avLst/>
          </a:prstGeom>
        </p:spPr>
        <p:txBody>
          <a:bodyPr vert="horz" lIns="104306" tIns="52153" rIns="104306" bIns="52153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735171" y="7008172"/>
            <a:ext cx="2406015" cy="402567"/>
          </a:xfrm>
          <a:prstGeom prst="rect">
            <a:avLst/>
          </a:prstGeom>
        </p:spPr>
        <p:txBody>
          <a:bodyPr vert="horz" lIns="104306" tIns="52153" rIns="104306" bIns="52153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9B0CA2-EE7C-4F21-BC99-1B7BC45BB5BA}" type="datetimeFigureOut">
              <a:rPr lang="ru-RU" smtClean="0"/>
              <a:pPr/>
              <a:t>09.06.2026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542189" y="7008172"/>
            <a:ext cx="3609023" cy="402567"/>
          </a:xfrm>
          <a:prstGeom prst="rect">
            <a:avLst/>
          </a:prstGeom>
        </p:spPr>
        <p:txBody>
          <a:bodyPr vert="horz" lIns="104306" tIns="52153" rIns="104306" bIns="52153" rtlCol="0" anchor="ctr"/>
          <a:lstStyle>
            <a:lvl1pPr algn="ct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552214" y="7008172"/>
            <a:ext cx="2406015" cy="402567"/>
          </a:xfrm>
          <a:prstGeom prst="rect">
            <a:avLst/>
          </a:prstGeom>
        </p:spPr>
        <p:txBody>
          <a:bodyPr vert="horz" lIns="104306" tIns="52153" rIns="104306" bIns="52153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AB95CB-C0AE-4384-84F4-5E78CCE15AA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789329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6" r:id="rId1"/>
    <p:sldLayoutId id="2147483725" r:id="rId2"/>
    <p:sldLayoutId id="2147483719" r:id="rId3"/>
    <p:sldLayoutId id="2147483739" r:id="rId4"/>
    <p:sldLayoutId id="2147483736" r:id="rId5"/>
    <p:sldLayoutId id="2147483738" r:id="rId6"/>
    <p:sldLayoutId id="2147483737" r:id="rId7"/>
    <p:sldLayoutId id="2147483713" r:id="rId8"/>
    <p:sldLayoutId id="2147483714" r:id="rId9"/>
    <p:sldLayoutId id="2147483715" r:id="rId10"/>
    <p:sldLayoutId id="2147483716" r:id="rId11"/>
    <p:sldLayoutId id="2147483717" r:id="rId12"/>
    <p:sldLayoutId id="2147483718" r:id="rId13"/>
    <p:sldLayoutId id="2147483720" r:id="rId14"/>
    <p:sldLayoutId id="2147483721" r:id="rId15"/>
    <p:sldLayoutId id="2147483722" r:id="rId16"/>
    <p:sldLayoutId id="2147483723" r:id="rId17"/>
  </p:sldLayoutIdLst>
  <p:txStyles>
    <p:titleStyle>
      <a:lvl1pPr algn="l" defTabSz="782292" rtl="0" eaLnBrk="1" latinLnBrk="0" hangingPunct="1">
        <a:lnSpc>
          <a:spcPct val="90000"/>
        </a:lnSpc>
        <a:spcBef>
          <a:spcPct val="0"/>
        </a:spcBef>
        <a:buNone/>
        <a:defRPr sz="3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95573" indent="-195573" algn="l" defTabSz="782292" rtl="0" eaLnBrk="1" latinLnBrk="0" hangingPunct="1">
        <a:lnSpc>
          <a:spcPct val="90000"/>
        </a:lnSpc>
        <a:spcBef>
          <a:spcPts val="856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86719" indent="-195573" algn="l" defTabSz="782292" rtl="0" eaLnBrk="1" latinLnBrk="0" hangingPunct="1">
        <a:lnSpc>
          <a:spcPct val="90000"/>
        </a:lnSpc>
        <a:spcBef>
          <a:spcPts val="428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77865" indent="-195573" algn="l" defTabSz="782292" rtl="0" eaLnBrk="1" latinLnBrk="0" hangingPunct="1">
        <a:lnSpc>
          <a:spcPct val="90000"/>
        </a:lnSpc>
        <a:spcBef>
          <a:spcPts val="428"/>
        </a:spcBef>
        <a:buFont typeface="Arial" panose="020B0604020202020204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369011" indent="-195573" algn="l" defTabSz="782292" rtl="0" eaLnBrk="1" latinLnBrk="0" hangingPunct="1">
        <a:lnSpc>
          <a:spcPct val="90000"/>
        </a:lnSpc>
        <a:spcBef>
          <a:spcPts val="428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760157" indent="-195573" algn="l" defTabSz="782292" rtl="0" eaLnBrk="1" latinLnBrk="0" hangingPunct="1">
        <a:lnSpc>
          <a:spcPct val="90000"/>
        </a:lnSpc>
        <a:spcBef>
          <a:spcPts val="428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2151303" indent="-195573" algn="l" defTabSz="782292" rtl="0" eaLnBrk="1" latinLnBrk="0" hangingPunct="1">
        <a:lnSpc>
          <a:spcPct val="90000"/>
        </a:lnSpc>
        <a:spcBef>
          <a:spcPts val="428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542449" indent="-195573" algn="l" defTabSz="782292" rtl="0" eaLnBrk="1" latinLnBrk="0" hangingPunct="1">
        <a:lnSpc>
          <a:spcPct val="90000"/>
        </a:lnSpc>
        <a:spcBef>
          <a:spcPts val="428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933595" indent="-195573" algn="l" defTabSz="782292" rtl="0" eaLnBrk="1" latinLnBrk="0" hangingPunct="1">
        <a:lnSpc>
          <a:spcPct val="90000"/>
        </a:lnSpc>
        <a:spcBef>
          <a:spcPts val="428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3324741" indent="-195573" algn="l" defTabSz="782292" rtl="0" eaLnBrk="1" latinLnBrk="0" hangingPunct="1">
        <a:lnSpc>
          <a:spcPct val="90000"/>
        </a:lnSpc>
        <a:spcBef>
          <a:spcPts val="428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782292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1pPr>
      <a:lvl2pPr marL="391146" algn="l" defTabSz="782292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2pPr>
      <a:lvl3pPr marL="782292" algn="l" defTabSz="782292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173438" algn="l" defTabSz="782292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64584" algn="l" defTabSz="782292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955730" algn="l" defTabSz="782292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346876" algn="l" defTabSz="782292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738022" algn="l" defTabSz="782292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3129168" algn="l" defTabSz="782292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5AEBF47-2662-48D1-B238-FBEE452D287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06140" y="3420591"/>
            <a:ext cx="9679452" cy="2920355"/>
          </a:xfrm>
        </p:spPr>
        <p:txBody>
          <a:bodyPr>
            <a:normAutofit fontScale="90000"/>
          </a:bodyPr>
          <a:lstStyle/>
          <a:p>
            <a:br>
              <a:rPr lang="ru-RU" sz="2100" dirty="0"/>
            </a:br>
            <a:br>
              <a:rPr lang="ru-RU" sz="2100" dirty="0"/>
            </a:br>
            <a:br>
              <a:rPr lang="ru-RU" sz="2100" dirty="0"/>
            </a:br>
            <a:br>
              <a:rPr lang="ru-RU" sz="2100" dirty="0"/>
            </a:br>
            <a:br>
              <a:rPr lang="ru-RU" sz="2100" dirty="0"/>
            </a:br>
            <a:br>
              <a:rPr lang="ru-RU" sz="2100" dirty="0"/>
            </a:br>
            <a:br>
              <a:rPr lang="ru-RU" sz="2100" dirty="0"/>
            </a:br>
            <a:br>
              <a:rPr lang="ru-RU" sz="2100" dirty="0"/>
            </a:br>
            <a:br>
              <a:rPr lang="ru-RU" sz="2100" dirty="0"/>
            </a:br>
            <a:br>
              <a:rPr lang="ru-RU" sz="2100" dirty="0"/>
            </a:br>
            <a:br>
              <a:rPr lang="ru-RU" sz="2100" dirty="0"/>
            </a:br>
            <a:br>
              <a:rPr lang="ru-RU" sz="2100" dirty="0"/>
            </a:br>
            <a:br>
              <a:rPr lang="ru-RU" sz="2100" dirty="0"/>
            </a:br>
            <a:br>
              <a:rPr lang="ru-RU" sz="2100" dirty="0"/>
            </a:br>
            <a:br>
              <a:rPr lang="ru-RU" sz="2100" dirty="0"/>
            </a:br>
            <a:br>
              <a:rPr lang="ru-RU" sz="2100" dirty="0"/>
            </a:br>
            <a:br>
              <a:rPr lang="ru-RU" sz="2100" dirty="0"/>
            </a:br>
            <a:br>
              <a:rPr lang="ru-RU" sz="2100" dirty="0"/>
            </a:br>
            <a:r>
              <a:rPr lang="ru-RU" sz="2100" dirty="0"/>
              <a:t>ОТЧЕТ </a:t>
            </a:r>
            <a:br>
              <a:rPr lang="ru-RU" sz="2100" dirty="0"/>
            </a:br>
            <a:r>
              <a:rPr lang="ru-RU" sz="2100" dirty="0"/>
              <a:t>о прохождении учебной практики</a:t>
            </a:r>
            <a:br>
              <a:rPr lang="ru-RU" sz="2100" dirty="0"/>
            </a:br>
            <a:br>
              <a:rPr lang="ru-RU" sz="2100" dirty="0"/>
            </a:br>
            <a:r>
              <a:rPr lang="ru-RU" sz="2100" dirty="0"/>
              <a:t>по профессиональному модулю ПМ.01 Проведение исследований для создания и реализации рекламного продукта</a:t>
            </a:r>
            <a:br>
              <a:rPr lang="ru-RU" sz="2100" dirty="0"/>
            </a:br>
            <a:br>
              <a:rPr lang="ru-RU" sz="2100" dirty="0"/>
            </a:br>
            <a:r>
              <a:rPr lang="ru-RU" sz="2100" dirty="0"/>
              <a:t>в период с «08» июня 2026  г. по «21» июня  2026 г.</a:t>
            </a:r>
            <a:br>
              <a:rPr lang="ru-RU" sz="2100" dirty="0"/>
            </a:br>
            <a:br>
              <a:rPr lang="ru-RU" sz="2200" dirty="0"/>
            </a:br>
            <a:r>
              <a:rPr lang="ru-RU" sz="2100" dirty="0"/>
              <a:t>Специальность 42.02.01 Реклама</a:t>
            </a:r>
            <a:br>
              <a:rPr lang="ru-RU" sz="2700" dirty="0"/>
            </a:br>
            <a:br>
              <a:rPr lang="ru-RU" sz="2100" dirty="0"/>
            </a:br>
            <a:endParaRPr lang="ru-RU" sz="2700" dirty="0"/>
          </a:p>
        </p:txBody>
      </p:sp>
      <p:sp>
        <p:nvSpPr>
          <p:cNvPr id="6" name="Подзаголовок 2">
            <a:extLst>
              <a:ext uri="{FF2B5EF4-FFF2-40B4-BE49-F238E27FC236}">
                <a16:creationId xmlns:a16="http://schemas.microsoft.com/office/drawing/2014/main" id="{8EC7E33D-1387-4B56-A695-F4C72A50F4EE}"/>
              </a:ext>
            </a:extLst>
          </p:cNvPr>
          <p:cNvSpPr txBox="1">
            <a:spLocks/>
          </p:cNvSpPr>
          <p:nvPr/>
        </p:nvSpPr>
        <p:spPr bwMode="auto">
          <a:xfrm>
            <a:off x="426967" y="6084887"/>
            <a:ext cx="8712968" cy="1264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endParaRPr kumimoji="0" lang="ru-RU" altLang="ru-RU" sz="10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ФИО обучающегося</a:t>
            </a:r>
            <a:r>
              <a:rPr kumimoji="0" lang="ru-RU" altLang="ru-RU" sz="2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: </a:t>
            </a:r>
            <a:r>
              <a:rPr lang="ru-RU" altLang="ru-RU" sz="2400" dirty="0">
                <a:solidFill>
                  <a:srgbClr val="FF0000"/>
                </a:solidFill>
                <a:latin typeface="Calibri"/>
              </a:rPr>
              <a:t>____________________________________</a:t>
            </a:r>
          </a:p>
          <a:p>
            <a:pPr marL="0" marR="0" lvl="0" indent="0" algn="l" defTabSz="914400" rtl="0" eaLnBrk="1" fontAlgn="base" latinLnBrk="0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lang="ru-RU" altLang="ru-RU" sz="2400" dirty="0">
                <a:solidFill>
                  <a:srgbClr val="FF0000"/>
                </a:solidFill>
                <a:latin typeface="Calibri"/>
              </a:rPr>
              <a:t>Группа: _______________________________________________</a:t>
            </a:r>
          </a:p>
          <a:p>
            <a:pPr algn="l" defTabSz="914400" eaLnBrk="1" hangingPunct="1">
              <a:lnSpc>
                <a:spcPct val="80000"/>
              </a:lnSpc>
              <a:spcBef>
                <a:spcPct val="0"/>
              </a:spcBef>
              <a:defRPr/>
            </a:pPr>
            <a:r>
              <a:rPr kumimoji="0" lang="ru-RU" altLang="ru-RU" sz="2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ФИО Руководителя:</a:t>
            </a:r>
            <a:r>
              <a:rPr lang="ru-RU" altLang="ru-RU" sz="2200" dirty="0">
                <a:solidFill>
                  <a:srgbClr val="FF0000"/>
                </a:solidFill>
                <a:latin typeface="Arial" charset="0"/>
              </a:rPr>
              <a:t> </a:t>
            </a:r>
            <a:r>
              <a:rPr lang="ru-RU" altLang="ru-RU" sz="2400" dirty="0">
                <a:solidFill>
                  <a:srgbClr val="FF0000"/>
                </a:solidFill>
              </a:rPr>
              <a:t>____________________________________</a:t>
            </a:r>
          </a:p>
          <a:p>
            <a:pPr algn="l" defTabSz="914400" eaLnBrk="1" hangingPunct="1">
              <a:lnSpc>
                <a:spcPct val="80000"/>
              </a:lnSpc>
              <a:spcBef>
                <a:spcPct val="0"/>
              </a:spcBef>
              <a:defRPr/>
            </a:pPr>
            <a:endParaRPr lang="ru-RU" altLang="ru-RU" sz="2400" u="sng" dirty="0">
              <a:solidFill>
                <a:srgbClr val="FF0000"/>
              </a:solidFill>
              <a:latin typeface="Calibri"/>
            </a:endParaRPr>
          </a:p>
          <a:p>
            <a:pPr lvl="0" algn="l" defTabSz="914400" eaLnBrk="1" hangingPunct="1">
              <a:lnSpc>
                <a:spcPct val="80000"/>
              </a:lnSpc>
              <a:spcBef>
                <a:spcPct val="0"/>
              </a:spcBef>
              <a:defRPr/>
            </a:pPr>
            <a:endParaRPr lang="ru-RU" altLang="ru-RU" sz="2200" u="sng" dirty="0">
              <a:solidFill>
                <a:srgbClr val="FF0000"/>
              </a:solidFill>
              <a:latin typeface="Arial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endParaRPr kumimoji="0" lang="ru-RU" altLang="ru-RU" sz="2200" b="0" i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  <a:p>
            <a:pPr marL="0" marR="0" lvl="0" indent="0" algn="ctr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endParaRPr kumimoji="0" lang="en-US" altLang="ru-RU" sz="1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ctr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endParaRPr kumimoji="0" lang="en-US" altLang="ru-RU" sz="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ctr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endParaRPr kumimoji="0" lang="ru-RU" altLang="ru-RU" sz="800" b="0" i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7A02C01-F3A7-4DE2-9DF2-AD08FA4829B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5790" y="1941522"/>
            <a:ext cx="9144000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400" b="1" dirty="0">
                <a:solidFill>
                  <a:prstClr val="white"/>
                </a:solidFill>
                <a:latin typeface="Arial" charset="0"/>
              </a:rPr>
              <a:t>АВТОНОМНАЯ НЕКОМЕРЧЕСКАЯ ОРГАНИЗАЦИЯ ВЫСШЕГО ОБРАЗОВАНИЯ</a:t>
            </a:r>
          </a:p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400" b="1" dirty="0">
                <a:solidFill>
                  <a:prstClr val="white"/>
                </a:solidFill>
                <a:latin typeface="Arial" charset="0"/>
              </a:rPr>
              <a:t>«МОСКОВСКИЙ УНИВЕРСИТЕТ «СИНЕРГИЯ» </a:t>
            </a:r>
          </a:p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600" b="1" dirty="0">
                <a:solidFill>
                  <a:prstClr val="white"/>
                </a:solidFill>
                <a:latin typeface="Arial" charset="0"/>
              </a:rPr>
              <a:t>Факультет Игровой индустрии и киберспорта</a:t>
            </a:r>
          </a:p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600" b="1" dirty="0">
                <a:solidFill>
                  <a:prstClr val="white"/>
                </a:solidFill>
                <a:latin typeface="Arial" charset="0"/>
              </a:rPr>
              <a:t>Кафедра </a:t>
            </a:r>
            <a:r>
              <a:rPr lang="ru-RU" sz="1600" b="1" dirty="0">
                <a:solidFill>
                  <a:prstClr val="white"/>
                </a:solidFill>
                <a:latin typeface="Arial" charset="0"/>
              </a:rPr>
              <a:t>Игровой индустрии и киберспорта</a:t>
            </a:r>
            <a:endParaRPr lang="ru-RU" altLang="ru-RU" sz="1600" b="1" dirty="0">
              <a:solidFill>
                <a:prstClr val="white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780668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55573C-F5C5-EC1A-2B3D-B474C16308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33331623-7871-9038-8F66-603C8D37F9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54211" y="1764407"/>
            <a:ext cx="9073009" cy="504056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Изучить последовательность типовых маркетинговых мероприятий, применяемых в исследуемой организации (планирование, реализация, контроль).  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Кратко описать этапы подготовки и проведения одного из таких мероприятий (на примере, предоставленном наставником).</a:t>
            </a:r>
          </a:p>
          <a:p>
            <a:pPr marL="0" lv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(Представить результаты на слайде)</a:t>
            </a:r>
          </a:p>
          <a:p>
            <a:pPr>
              <a:buFontTx/>
              <a:buChar char="-"/>
            </a:pPr>
            <a:endParaRPr lang="ru-RU" b="1" dirty="0"/>
          </a:p>
          <a:p>
            <a:pPr>
              <a:buFontTx/>
              <a:buChar char="-"/>
            </a:pPr>
            <a:endParaRPr lang="ru-RU" b="1" dirty="0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1F925DF1-21C4-1479-4489-91F1FCF2B2E0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210237" y="346890"/>
            <a:ext cx="10153128" cy="818811"/>
          </a:xfrm>
        </p:spPr>
        <p:txBody>
          <a:bodyPr>
            <a:normAutofit/>
          </a:bodyPr>
          <a:lstStyle/>
          <a:p>
            <a:r>
              <a:rPr lang="ru-RU" sz="2400" dirty="0">
                <a:solidFill>
                  <a:srgbClr val="EB0000"/>
                </a:solidFill>
              </a:rPr>
              <a:t>1.5. Типовые маркетинговые мероприятия</a:t>
            </a:r>
          </a:p>
        </p:txBody>
      </p:sp>
    </p:spTree>
    <p:extLst>
      <p:ext uri="{BB962C8B-B14F-4D97-AF65-F5344CB8AC3E}">
        <p14:creationId xmlns:p14="http://schemas.microsoft.com/office/powerpoint/2010/main" val="169319564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E7AD21-ADCE-FAA8-7373-BE863701DA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AC7F559C-9258-0807-3769-A3F5AEA917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9302" y="1764407"/>
            <a:ext cx="10027957" cy="5040560"/>
          </a:xfrm>
        </p:spPr>
        <p:txBody>
          <a:bodyPr>
            <a:normAutofit/>
          </a:bodyPr>
          <a:lstStyle/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Провести анализ потребителей (целевой аудитории) организации. </a:t>
            </a:r>
          </a:p>
          <a:p>
            <a:pPr marL="0" marR="0" lvl="0" indent="0" algn="l" defTabSz="782292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2. Выделить основные сегменты, описать их социально-демографические и поведенческие характеристики:</a:t>
            </a:r>
          </a:p>
          <a:p>
            <a:pPr marL="271463" marR="0" lvl="0" indent="-271463" algn="just" defTabSz="782292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пол;</a:t>
            </a:r>
          </a:p>
          <a:p>
            <a:pPr marL="271463" marR="0" lvl="0" indent="-271463" algn="just" defTabSz="782292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возраст;</a:t>
            </a:r>
          </a:p>
          <a:p>
            <a:pPr marL="271463" marR="0" lvl="0" indent="-271463" algn="just" defTabSz="782292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род занятий;</a:t>
            </a:r>
          </a:p>
          <a:p>
            <a:pPr marL="271463" marR="0" lvl="0" indent="-271463" algn="just" defTabSz="782292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мотивы совершения покупки/обращения;</a:t>
            </a:r>
          </a:p>
          <a:p>
            <a:pPr marL="271463" marR="0" lvl="0" indent="-271463" algn="just" defTabSz="782292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предпочтительные каналы получения информации.</a:t>
            </a:r>
          </a:p>
          <a:p>
            <a:pPr marL="0" marR="0" lvl="0" indent="0" algn="just" defTabSz="782292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(Представить портрет потребителя на слайде)</a:t>
            </a:r>
          </a:p>
          <a:p>
            <a:pPr>
              <a:buFontTx/>
              <a:buChar char="-"/>
            </a:pPr>
            <a:endParaRPr lang="ru-RU" b="1" dirty="0"/>
          </a:p>
          <a:p>
            <a:pPr>
              <a:buFontTx/>
              <a:buChar char="-"/>
            </a:pPr>
            <a:endParaRPr lang="ru-RU" b="1" dirty="0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EDFB3AAD-7079-1235-AAA6-1E94700A130C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270136" y="346890"/>
            <a:ext cx="10153128" cy="818811"/>
          </a:xfrm>
        </p:spPr>
        <p:txBody>
          <a:bodyPr>
            <a:normAutofit/>
          </a:bodyPr>
          <a:lstStyle/>
          <a:p>
            <a:r>
              <a:rPr lang="ru-RU" sz="2400" dirty="0">
                <a:solidFill>
                  <a:srgbClr val="EB0000"/>
                </a:solidFill>
              </a:rPr>
              <a:t>1.6. Целевая аудитория организации</a:t>
            </a:r>
          </a:p>
        </p:txBody>
      </p:sp>
    </p:spTree>
    <p:extLst>
      <p:ext uri="{BB962C8B-B14F-4D97-AF65-F5344CB8AC3E}">
        <p14:creationId xmlns:p14="http://schemas.microsoft.com/office/powerpoint/2010/main" val="231130928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94172" y="252239"/>
            <a:ext cx="9683481" cy="1475262"/>
          </a:xfrm>
        </p:spPr>
        <p:txBody>
          <a:bodyPr/>
          <a:lstStyle/>
          <a:p>
            <a:r>
              <a:rPr lang="en-US" sz="2400" dirty="0">
                <a:cs typeface="Times New Roman" panose="02020603050405020304" pitchFamily="18" charset="0"/>
              </a:rPr>
              <a:t>II. </a:t>
            </a:r>
            <a:r>
              <a:rPr lang="ru-RU" sz="2400" dirty="0">
                <a:cs typeface="Times New Roman" panose="02020603050405020304" pitchFamily="18" charset="0"/>
              </a:rPr>
              <a:t>Сбор информации об объекте практики и анализ содержания источников</a:t>
            </a:r>
            <a:br>
              <a:rPr lang="ru-RU" sz="2400" dirty="0"/>
            </a:br>
            <a:br>
              <a:rPr lang="ru-RU" sz="2400" dirty="0"/>
            </a:b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2.1. Сбор и систематизация рекламных материалов организации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2749" y="1858219"/>
            <a:ext cx="9824904" cy="4658715"/>
          </a:xfrm>
        </p:spPr>
        <p:txBody>
          <a:bodyPr>
            <a:normAutofit/>
          </a:bodyPr>
          <a:lstStyle/>
          <a:p>
            <a:pPr marL="0" marR="0" lvl="0" indent="0" algn="l" defTabSz="782292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1. Провести сбор и систематизацию рекламных материалов организации, размещённых в открытых источниках за последние 3–6 месяцев:</a:t>
            </a:r>
          </a:p>
          <a:p>
            <a:pPr marL="271463" marR="0" lvl="0" indent="-271463" algn="just" defTabSz="782292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социальные сети;</a:t>
            </a:r>
          </a:p>
          <a:p>
            <a:pPr lvl="0"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  <a:defRPr/>
            </a:pPr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наружная реклама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lvl="0"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  <a:defRPr/>
            </a:pPr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интернет-реклама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lvl="0"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  <a:defRPr/>
            </a:pPr>
            <a:r>
              <a:rPr lang="ru-RU" sz="20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email</a:t>
            </a:r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-рассылки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lvl="0"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  <a:defRPr/>
            </a:pPr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видеоконтент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  <a:defRPr/>
            </a:pPr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Составить перечень материалов с указанием типа, места размещения, примерной периодичности выхода. </a:t>
            </a:r>
          </a:p>
          <a:p>
            <a:pPr marL="0" marR="0" lvl="0" indent="0" algn="just" defTabSz="782292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(Представить собранную информацию на слайде)</a:t>
            </a:r>
          </a:p>
          <a:p>
            <a:pPr marL="0" indent="0" algn="just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0183594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4039B7-95D5-C9F7-3AEC-3DEC17C244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36C20D6B-E331-3482-0D6D-534CAAF5EC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9302" y="1764407"/>
            <a:ext cx="10027957" cy="5040560"/>
          </a:xfrm>
        </p:spPr>
        <p:txBody>
          <a:bodyPr>
            <a:normAutofit/>
          </a:bodyPr>
          <a:lstStyle/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dirty="0"/>
              <a:t>1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Провести анализ содержания (контент-анализ) не менее 5 рекламных сообщений организации (посты в VK/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Telegram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видеоролики, баннеры).  </a:t>
            </a:r>
          </a:p>
          <a:p>
            <a:pPr marL="0" marR="0" lvl="0" indent="0" algn="l" defTabSz="782292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2. Оценить следующие параметры:</a:t>
            </a:r>
          </a:p>
          <a:p>
            <a:pPr lvl="0"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  <a:defRPr/>
            </a:pP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тематика</a:t>
            </a:r>
            <a:r>
              <a:rPr kumimoji="0" lang="ru-RU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lvl="0"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  <a:defRPr/>
            </a:pP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тональность</a:t>
            </a:r>
            <a:r>
              <a:rPr kumimoji="0" lang="ru-RU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lvl="0"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  <a:defRPr/>
            </a:pP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наличие призыва к действию (CTA)</a:t>
            </a:r>
            <a:r>
              <a:rPr kumimoji="0" lang="ru-RU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lvl="0"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  <a:defRPr/>
            </a:pP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визуальное оформление</a:t>
            </a:r>
            <a:r>
              <a:rPr kumimoji="0" lang="ru-RU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lvl="0"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  <a:defRPr/>
            </a:pP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использование эмоциональной или рациональной аргументации</a:t>
            </a:r>
            <a:r>
              <a:rPr kumimoji="0" lang="ru-RU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lvl="0" indent="0" algn="just">
              <a:lnSpc>
                <a:spcPct val="120000"/>
              </a:lnSpc>
              <a:spcBef>
                <a:spcPts val="0"/>
              </a:spcBef>
              <a:buNone/>
              <a:defRPr/>
            </a:pP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(Представить </a:t>
            </a:r>
            <a:r>
              <a:rPr lang="ru-RU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результаты 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слайде)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E89DF947-32FD-0ADA-1EFF-36BB8C5E2824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296716" y="252239"/>
            <a:ext cx="10153128" cy="818811"/>
          </a:xfrm>
        </p:spPr>
        <p:txBody>
          <a:bodyPr>
            <a:normAutofit/>
          </a:bodyPr>
          <a:lstStyle/>
          <a:p>
            <a:r>
              <a:rPr lang="ru-RU" sz="2400" dirty="0">
                <a:solidFill>
                  <a:srgbClr val="EB0000"/>
                </a:solidFill>
              </a:rPr>
              <a:t>2.2. Контент-анализ рекламных сообщений организации</a:t>
            </a:r>
          </a:p>
        </p:txBody>
      </p:sp>
    </p:spTree>
    <p:extLst>
      <p:ext uri="{BB962C8B-B14F-4D97-AF65-F5344CB8AC3E}">
        <p14:creationId xmlns:p14="http://schemas.microsoft.com/office/powerpoint/2010/main" val="212223217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0B9399-C3BF-0CB7-C64D-3EF947401B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D1E1397F-5F41-F86F-CE4C-E7A1CD2C90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9302" y="1764407"/>
            <a:ext cx="10027957" cy="504056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Осуществить сбор и анализ рекламных материалов двух-трёх организаций-конкурентов, работающих в том же сегменте рынка.   </a:t>
            </a:r>
          </a:p>
          <a:p>
            <a:pPr marL="0" marR="0" lvl="0" indent="0" algn="just" defTabSz="782292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2. Сравнить частоту публикаций, стилистику, форматы контента, активность взаимодействия с аудиторией. </a:t>
            </a:r>
          </a:p>
          <a:p>
            <a:pPr marL="0" marR="0" lvl="0" indent="0" algn="just" defTabSz="782292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3. Результаты оформить в виде сравнительной таблицы по следующим критериям:</a:t>
            </a:r>
          </a:p>
          <a:p>
            <a:pPr lvl="0"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  <a:defRPr/>
            </a:pPr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частота публикаций (в среднем в неделю);</a:t>
            </a: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  <a:defRPr/>
            </a:pPr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преобладающая тональность (дружелюбная, официальная, провокационная);</a:t>
            </a:r>
          </a:p>
          <a:p>
            <a:pPr lvl="0"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  <a:defRPr/>
            </a:pPr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использование видео/статичных изображений</a:t>
            </a: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  <a:defRPr/>
            </a:pPr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наличие акционных предложений и конкурсов.</a:t>
            </a:r>
          </a:p>
          <a:p>
            <a:pPr marL="0" lvl="0" indent="0" algn="just">
              <a:lnSpc>
                <a:spcPct val="120000"/>
              </a:lnSpc>
              <a:spcBef>
                <a:spcPts val="0"/>
              </a:spcBef>
              <a:buNone/>
              <a:defRPr/>
            </a:pP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(Представить </a:t>
            </a:r>
            <a:r>
              <a:rPr lang="ru-RU" sz="200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аналитическую таблицу сравнения конкурентов 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слайде)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EFE2E207-D4D2-85D9-9412-1AE412DFD846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270136" y="346890"/>
            <a:ext cx="10153128" cy="818811"/>
          </a:xfrm>
        </p:spPr>
        <p:txBody>
          <a:bodyPr>
            <a:normAutofit/>
          </a:bodyPr>
          <a:lstStyle/>
          <a:p>
            <a:r>
              <a:rPr lang="ru-RU" sz="2400" dirty="0">
                <a:solidFill>
                  <a:srgbClr val="EB0000"/>
                </a:solidFill>
              </a:rPr>
              <a:t>2.3. Анализ рекламных материалов организаций-конкурентов</a:t>
            </a:r>
          </a:p>
        </p:txBody>
      </p:sp>
    </p:spTree>
    <p:extLst>
      <p:ext uri="{BB962C8B-B14F-4D97-AF65-F5344CB8AC3E}">
        <p14:creationId xmlns:p14="http://schemas.microsoft.com/office/powerpoint/2010/main" val="240778629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E83D6A-928F-B7C2-0F7D-29CEBBBF09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EC876C7F-EEE2-7B06-D85D-34EE75D49C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9302" y="1764407"/>
            <a:ext cx="10027957" cy="5040560"/>
          </a:xfrm>
        </p:spPr>
        <p:txBody>
          <a:bodyPr>
            <a:normAutofit/>
          </a:bodyPr>
          <a:lstStyle/>
          <a:p>
            <a:pPr marL="0" lvl="0" indent="0">
              <a:lnSpc>
                <a:spcPct val="120000"/>
              </a:lnSpc>
              <a:spcBef>
                <a:spcPts val="0"/>
              </a:spcBef>
              <a:buNone/>
              <a:defRPr/>
            </a:pPr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Собрать и обобщить отзывы потребителей об организации (не менее 10 источников): </a:t>
            </a:r>
          </a:p>
          <a:p>
            <a:pPr lvl="0"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  <a:defRPr/>
            </a:pPr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Google Карты;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  <a:defRPr/>
            </a:pPr>
            <a:r>
              <a:rPr lang="ru-RU" sz="20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Яндекс.Карты</a:t>
            </a:r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lvl="0"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  <a:defRPr/>
            </a:pPr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профильные форумы;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  <a:defRPr/>
            </a:pPr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комментарии в социальных сетях.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Выделить наиболее часто встречающиеся позитивные и негативные оценки (не менее 3 каждой категории).   </a:t>
            </a:r>
          </a:p>
          <a:p>
            <a:pPr marL="0" marR="0" lvl="0" indent="0" algn="l" defTabSz="782292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3. Сформулировать краткое резюме: какие аспекты деятельности организации вызывают наибольшее удовлетворение клиентов, а какие — нарекания. </a:t>
            </a:r>
          </a:p>
          <a:p>
            <a:pPr marL="0" lvl="0" indent="0" algn="just">
              <a:lnSpc>
                <a:spcPct val="120000"/>
              </a:lnSpc>
              <a:spcBef>
                <a:spcPts val="0"/>
              </a:spcBef>
              <a:buNone/>
              <a:defRPr/>
            </a:pP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(Представить перечень </a:t>
            </a:r>
            <a:r>
              <a:rPr lang="ru-RU" sz="200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отзывов с выводами 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слайде)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DDA25C27-B12C-CC97-A4C5-8F94F10C9177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270136" y="346890"/>
            <a:ext cx="10153128" cy="818811"/>
          </a:xfrm>
        </p:spPr>
        <p:txBody>
          <a:bodyPr>
            <a:normAutofit/>
          </a:bodyPr>
          <a:lstStyle/>
          <a:p>
            <a:r>
              <a:rPr lang="ru-RU" sz="2400" dirty="0">
                <a:solidFill>
                  <a:srgbClr val="EB0000"/>
                </a:solidFill>
              </a:rPr>
              <a:t>2.4. Анализ отзывов потребителей об организации</a:t>
            </a:r>
          </a:p>
        </p:txBody>
      </p:sp>
    </p:spTree>
    <p:extLst>
      <p:ext uri="{BB962C8B-B14F-4D97-AF65-F5344CB8AC3E}">
        <p14:creationId xmlns:p14="http://schemas.microsoft.com/office/powerpoint/2010/main" val="121542611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4963" y="379530"/>
            <a:ext cx="9687193" cy="1329595"/>
          </a:xfrm>
        </p:spPr>
        <p:txBody>
          <a:bodyPr/>
          <a:lstStyle/>
          <a:p>
            <a:r>
              <a:rPr lang="en-US" sz="2400" dirty="0">
                <a:cs typeface="Times New Roman" panose="02020603050405020304" pitchFamily="18" charset="0"/>
              </a:rPr>
              <a:t>III. </a:t>
            </a:r>
            <a:r>
              <a:rPr lang="ru-RU" sz="2400" dirty="0">
                <a:cs typeface="Times New Roman" panose="02020603050405020304" pitchFamily="18" charset="0"/>
              </a:rPr>
              <a:t>Экспериментально-практическая работа</a:t>
            </a:r>
            <a:br>
              <a:rPr lang="ru-RU" sz="2400" dirty="0"/>
            </a:br>
            <a:br>
              <a:rPr lang="ru-RU" sz="2400" dirty="0"/>
            </a:b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.1. Построение профиля целевой аудитории на основе эмпирических данных</a:t>
            </a:r>
            <a:endParaRPr lang="ru-RU" dirty="0"/>
          </a:p>
        </p:txBody>
      </p:sp>
      <p:sp>
        <p:nvSpPr>
          <p:cNvPr id="6" name="Объект 2">
            <a:extLst>
              <a:ext uri="{FF2B5EF4-FFF2-40B4-BE49-F238E27FC236}">
                <a16:creationId xmlns:a16="http://schemas.microsoft.com/office/drawing/2014/main" id="{EA3791D4-1E18-64AD-FF1A-AD7F6D28FC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9302" y="1764407"/>
            <a:ext cx="10027957" cy="5040560"/>
          </a:xfrm>
        </p:spPr>
        <p:txBody>
          <a:bodyPr>
            <a:normAutofit fontScale="92500" lnSpcReduction="10000"/>
          </a:bodyPr>
          <a:lstStyle/>
          <a:p>
            <a:pPr marL="0" lvl="0" indent="0" algn="just">
              <a:lnSpc>
                <a:spcPct val="120000"/>
              </a:lnSpc>
              <a:spcBef>
                <a:spcPts val="0"/>
              </a:spcBef>
              <a:buNone/>
              <a:defRPr/>
            </a:pPr>
            <a:r>
              <a:rPr lang="ru-RU" dirty="0">
                <a:solidFill>
                  <a:prstClr val="black"/>
                </a:solidFill>
              </a:rPr>
              <a:t>1</a:t>
            </a: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На основе информации, полученной в ходе выполнения заданий блока 1 (анализ потребителей), блока 2 (сбор отзывов), а также с использованием данных, предоставленных наставником (реальные характеристики 3–5 клиентов обезличенно), составить развёрнутый профиль типичного потребителя рекламного продукта организации.</a:t>
            </a:r>
          </a:p>
          <a:p>
            <a:pPr marL="0" lvl="0" indent="0">
              <a:lnSpc>
                <a:spcPct val="120000"/>
              </a:lnSpc>
              <a:spcBef>
                <a:spcPts val="0"/>
              </a:spcBef>
              <a:buNone/>
              <a:defRPr/>
            </a:pP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Профиль должен включать: </a:t>
            </a:r>
          </a:p>
          <a:p>
            <a:pPr lvl="0"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  <a:defRPr/>
            </a:pP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социально-демографические характеристики (пол, возраст, род занятий, место жительства);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  <a:defRPr/>
            </a:pP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поведенческие характеристики (потребности, мотивы, типичные возражения);</a:t>
            </a:r>
          </a:p>
          <a:p>
            <a:pPr lvl="0"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  <a:defRPr/>
            </a:pP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предпочитаемые каналы получения информации.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Предложить перечень из 3–5 рекламных интересов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таргетингов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для настройки рекламной кампании на основе составленного профиля).   </a:t>
            </a:r>
          </a:p>
          <a:p>
            <a:pPr marL="0" lvl="0" indent="0" algn="just">
              <a:lnSpc>
                <a:spcPct val="120000"/>
              </a:lnSpc>
              <a:spcBef>
                <a:spcPts val="0"/>
              </a:spcBef>
              <a:buNone/>
              <a:defRPr/>
            </a:pP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(Представить результаты на слайде)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5257283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2D5452-2EC7-F7AF-BDEC-60983ABF31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FDBA897B-EAD6-26A9-BEE8-DB3C507609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9302" y="1764406"/>
            <a:ext cx="10027957" cy="4824537"/>
          </a:xfrm>
        </p:spPr>
        <p:txBody>
          <a:bodyPr>
            <a:normAutofit/>
          </a:bodyPr>
          <a:lstStyle/>
          <a:p>
            <a:pPr marL="0" lvl="0" indent="0" algn="just">
              <a:lnSpc>
                <a:spcPct val="120000"/>
              </a:lnSpc>
              <a:spcBef>
                <a:spcPts val="0"/>
              </a:spcBef>
              <a:buNone/>
              <a:defRPr/>
            </a:pP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На основе анализа собранных рекламных материалов организации (блок 2) и, при наличии доступа, статистических показателей вовлечённости (охват, лайки, комментарии, репосты) выдвинуть не менее двух гипотез о влиянии времени публикации (день недели, час) и/или формата контента (изображение, видео, опрос, текст) на уровень взаимодействия аудитории.</a:t>
            </a:r>
          </a:p>
          <a:p>
            <a:pPr marL="0" lvl="0" indent="0" algn="just">
              <a:lnSpc>
                <a:spcPct val="120000"/>
              </a:lnSpc>
              <a:spcBef>
                <a:spcPts val="0"/>
              </a:spcBef>
              <a:buNone/>
              <a:defRPr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Каждую гипотезу обосновать в 2–3 предложениях.   </a:t>
            </a:r>
          </a:p>
          <a:p>
            <a:pPr marL="0" marR="0" lvl="0" indent="0" algn="l" defTabSz="782292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3. Предложить способ экспериментальной проверки одной из выдвинутых гипотез (например, A/B-тестирование с изменением одного параметра). </a:t>
            </a:r>
          </a:p>
          <a:p>
            <a:pPr marL="0" lvl="0" indent="0" algn="just">
              <a:lnSpc>
                <a:spcPct val="120000"/>
              </a:lnSpc>
              <a:spcBef>
                <a:spcPts val="0"/>
              </a:spcBef>
              <a:buNone/>
              <a:defRPr/>
            </a:pP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(Представить результаты на слайде)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F8A89B79-040D-6590-CB45-2D6D285F1128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270136" y="324247"/>
            <a:ext cx="10153128" cy="818811"/>
          </a:xfrm>
        </p:spPr>
        <p:txBody>
          <a:bodyPr>
            <a:normAutofit/>
          </a:bodyPr>
          <a:lstStyle/>
          <a:p>
            <a:r>
              <a:rPr lang="ru-RU" sz="2400" dirty="0">
                <a:solidFill>
                  <a:srgbClr val="EB0000"/>
                </a:solidFill>
              </a:rPr>
              <a:t>3.2. Формулировка гипотезы об эффективности временных и форматных параметров публикаций</a:t>
            </a:r>
          </a:p>
        </p:txBody>
      </p:sp>
    </p:spTree>
    <p:extLst>
      <p:ext uri="{BB962C8B-B14F-4D97-AF65-F5344CB8AC3E}">
        <p14:creationId xmlns:p14="http://schemas.microsoft.com/office/powerpoint/2010/main" val="42312178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96E6C2-3556-FC0D-387E-F09958520A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4E182E89-7B23-C733-4322-FECB59D9BD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9302" y="1764406"/>
            <a:ext cx="10027957" cy="4824537"/>
          </a:xfrm>
        </p:spPr>
        <p:txBody>
          <a:bodyPr>
            <a:normAutofit fontScale="92500" lnSpcReduction="20000"/>
          </a:bodyPr>
          <a:lstStyle/>
          <a:p>
            <a:pPr marL="0" lvl="0" indent="0" algn="just">
              <a:lnSpc>
                <a:spcPct val="120000"/>
              </a:lnSpc>
              <a:spcBef>
                <a:spcPts val="0"/>
              </a:spcBef>
              <a:buNone/>
              <a:defRPr/>
            </a:pPr>
            <a:r>
              <a:rPr lang="ru-RU" dirty="0">
                <a:solidFill>
                  <a:prstClr val="black"/>
                </a:solidFill>
              </a:rPr>
              <a:t>1. </a:t>
            </a: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 руководством наставника разработать макет рекламного объявления для размещения в социальной сети (VK, МАХ, </a:t>
            </a:r>
            <a:r>
              <a:rPr lang="ru-RU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Telegram</a:t>
            </a: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или иной платформе, используемой организацией).</a:t>
            </a:r>
          </a:p>
          <a:p>
            <a:pPr marL="0" lvl="0" indent="0" algn="just">
              <a:lnSpc>
                <a:spcPct val="120000"/>
              </a:lnSpc>
              <a:spcBef>
                <a:spcPts val="0"/>
              </a:spcBef>
              <a:buNone/>
              <a:defRPr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</a:t>
            </a: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объявлении указать: заголовок и основной текст, ссылку на пост или сайт, визуальный элемент (изображение или короткое видео).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</a:p>
          <a:p>
            <a:pPr marL="0" lvl="0" indent="0" algn="just">
              <a:lnSpc>
                <a:spcPct val="120000"/>
              </a:lnSpc>
              <a:spcBef>
                <a:spcPts val="0"/>
              </a:spcBef>
              <a:buNone/>
              <a:defRPr/>
            </a:pPr>
            <a:r>
              <a:rPr kumimoji="0" lang="ru-RU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3.</a:t>
            </a: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Настроить параметры таргетинга: пол, возраст, географию (один город или регион), не менее двух интересов / поведенческих факторов в соответствии с профилем целевой аудитории из задания выше</a:t>
            </a:r>
            <a:r>
              <a:rPr kumimoji="0" lang="ru-RU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0" lvl="0" indent="0" algn="just">
              <a:lnSpc>
                <a:spcPct val="120000"/>
              </a:lnSpc>
              <a:spcBef>
                <a:spcPts val="0"/>
              </a:spcBef>
              <a:buNone/>
              <a:defRPr/>
            </a:pPr>
            <a:r>
              <a:rPr kumimoji="0" lang="ru-RU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4. </a:t>
            </a: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Зафиксировать параметры настройки с помощью скриншотов (запуск на реальные денежные средства не производится).</a:t>
            </a:r>
          </a:p>
          <a:p>
            <a:pPr marL="0" lvl="0" indent="0" algn="just">
              <a:lnSpc>
                <a:spcPct val="120000"/>
              </a:lnSpc>
              <a:spcBef>
                <a:spcPts val="0"/>
              </a:spcBef>
              <a:buNone/>
              <a:defRPr/>
            </a:pP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 Подготовить краткое описание (5–8 предложений) освоенных операций и выявленных трудностей.</a:t>
            </a:r>
            <a:endParaRPr kumimoji="0" lang="ru-RU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just">
              <a:lnSpc>
                <a:spcPct val="120000"/>
              </a:lnSpc>
              <a:spcBef>
                <a:spcPts val="0"/>
              </a:spcBef>
              <a:buNone/>
              <a:defRPr/>
            </a:pP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(Представить результаты на слайде)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C2042601-C267-6711-7C75-C1322803FE55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210939" y="396255"/>
            <a:ext cx="10153128" cy="818811"/>
          </a:xfrm>
        </p:spPr>
        <p:txBody>
          <a:bodyPr>
            <a:normAutofit/>
          </a:bodyPr>
          <a:lstStyle/>
          <a:p>
            <a:r>
              <a:rPr lang="ru-RU" sz="2400" dirty="0">
                <a:solidFill>
                  <a:srgbClr val="EB0000"/>
                </a:solidFill>
              </a:rPr>
              <a:t>3.3. Подготовка тестового рекламного объявления и настройка таргетирования</a:t>
            </a:r>
          </a:p>
        </p:txBody>
      </p:sp>
    </p:spTree>
    <p:extLst>
      <p:ext uri="{BB962C8B-B14F-4D97-AF65-F5344CB8AC3E}">
        <p14:creationId xmlns:p14="http://schemas.microsoft.com/office/powerpoint/2010/main" val="156966523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44B059-E9DB-6A90-6E7B-59552302CE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901E2CBB-3DAC-A4C6-941D-0DBD6115A9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9302" y="1764406"/>
            <a:ext cx="10027957" cy="4824537"/>
          </a:xfrm>
        </p:spPr>
        <p:txBody>
          <a:bodyPr>
            <a:normAutofit fontScale="85000" lnSpcReduction="10000"/>
          </a:bodyPr>
          <a:lstStyle/>
          <a:p>
            <a:pPr marL="0" lvl="0" indent="0" algn="just">
              <a:lnSpc>
                <a:spcPct val="120000"/>
              </a:lnSpc>
              <a:spcBef>
                <a:spcPts val="0"/>
              </a:spcBef>
              <a:buNone/>
              <a:defRPr/>
            </a:pP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Выбрать два рекламных сообщения (поста, баннера, видеоролика), продвигающих сходный продукт или услугу (допускается использование материалов конкурентов или сторонних организаций). </a:t>
            </a:r>
          </a:p>
          <a:p>
            <a:pPr marL="0" marR="0" lvl="0" indent="0" algn="l" defTabSz="782292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</a:t>
            </a: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Провести сравнительный анализ по следующим критериям: </a:t>
            </a:r>
          </a:p>
          <a:p>
            <a:pPr lvl="0"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  <a:defRPr/>
            </a:pP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привлекательность заголовка (ясность, наличие интриги, соответствие содержанию);</a:t>
            </a: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  <a:defRPr/>
            </a:pP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качество визуального ряда (цветовое решение, композиция, наличие человеческого лица, читаемость текста на изображении);</a:t>
            </a: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  <a:defRPr/>
            </a:pP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чёткость призыва к действию (CTA);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  <a:defRPr/>
            </a:pP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соответствие целевой аудитории (по ощущению).</a:t>
            </a:r>
          </a:p>
          <a:p>
            <a:pPr marL="0" lvl="0" indent="0" algn="just">
              <a:lnSpc>
                <a:spcPct val="120000"/>
              </a:lnSpc>
              <a:spcBef>
                <a:spcPts val="0"/>
              </a:spcBef>
              <a:buNone/>
              <a:defRPr/>
            </a:pPr>
            <a:r>
              <a:rPr kumimoji="0" lang="ru-RU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3.</a:t>
            </a: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основе анализа сформулировать вывод (3–5 предложений) о том, какой из креативов потенциально может обеспечить более высокий клик-рейт (CTR) и почему.</a:t>
            </a:r>
          </a:p>
          <a:p>
            <a:pPr marL="0" lvl="0" indent="0" algn="just">
              <a:lnSpc>
                <a:spcPct val="120000"/>
              </a:lnSpc>
              <a:spcBef>
                <a:spcPts val="0"/>
              </a:spcBef>
              <a:buNone/>
              <a:defRPr/>
            </a:pP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 Предложить один практический способ улучшения менее эффективного креатива (изменение заголовка, замена изображения, добавление срочности и т.п.).</a:t>
            </a:r>
            <a:r>
              <a:rPr kumimoji="0" lang="ru-RU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lvl="0" indent="0" algn="just">
              <a:lnSpc>
                <a:spcPct val="120000"/>
              </a:lnSpc>
              <a:spcBef>
                <a:spcPts val="0"/>
              </a:spcBef>
              <a:buNone/>
              <a:defRPr/>
            </a:pP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(Представить результаты на слайде)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1B12BDA4-3DBB-4AFF-967A-CDDF0BCDB8F4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234131" y="324247"/>
            <a:ext cx="10153128" cy="818811"/>
          </a:xfrm>
        </p:spPr>
        <p:txBody>
          <a:bodyPr>
            <a:normAutofit/>
          </a:bodyPr>
          <a:lstStyle/>
          <a:p>
            <a:r>
              <a:rPr lang="ru-RU" sz="2400" dirty="0">
                <a:solidFill>
                  <a:srgbClr val="EB0000"/>
                </a:solidFill>
              </a:rPr>
              <a:t>3.4. Сравнительный анализ эффективности рекламных креативов</a:t>
            </a:r>
          </a:p>
        </p:txBody>
      </p:sp>
    </p:spTree>
    <p:extLst>
      <p:ext uri="{BB962C8B-B14F-4D97-AF65-F5344CB8AC3E}">
        <p14:creationId xmlns:p14="http://schemas.microsoft.com/office/powerpoint/2010/main" val="3041641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719AA99-22D7-45B3-8069-6E1FEDD93C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2673" y="679015"/>
            <a:ext cx="9687193" cy="332399"/>
          </a:xfrm>
        </p:spPr>
        <p:txBody>
          <a:bodyPr/>
          <a:lstStyle/>
          <a:p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Организационный этап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94421" y="2124447"/>
            <a:ext cx="9763696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53975" algn="just">
              <a:spcBef>
                <a:spcPts val="600"/>
              </a:spcBef>
              <a:spcAft>
                <a:spcPts val="600"/>
              </a:spcAft>
            </a:pPr>
            <a:r>
              <a:rPr lang="ru-RU" sz="2400" dirty="0"/>
              <a:t>На первом инструктивном совещании были рассмотрены следующие вопросы …</a:t>
            </a:r>
          </a:p>
          <a:p>
            <a:pPr marL="885066" lvl="1" indent="-363538"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ru-RU" sz="2400" dirty="0"/>
              <a:t>Требования к внешнему виду: …</a:t>
            </a:r>
          </a:p>
          <a:p>
            <a:pPr marL="885066" lvl="1" indent="-363538"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ru-RU" sz="2400" dirty="0"/>
              <a:t>График работы: …</a:t>
            </a:r>
          </a:p>
          <a:p>
            <a:pPr marL="885066" lvl="1" indent="-363538">
              <a:spcBef>
                <a:spcPts val="60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ru-RU" sz="2400" dirty="0"/>
              <a:t>Круг обязанностей: …</a:t>
            </a:r>
          </a:p>
          <a:p>
            <a:pPr>
              <a:spcAft>
                <a:spcPts val="1200"/>
              </a:spcAft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6851530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22164" y="322673"/>
            <a:ext cx="9721080" cy="1329595"/>
          </a:xfrm>
        </p:spPr>
        <p:txBody>
          <a:bodyPr vert="horz" wrap="square" lIns="0" tIns="0" rIns="0" bIns="0" rtlCol="0" anchor="ctr">
            <a:spAutoFit/>
          </a:bodyPr>
          <a:lstStyle/>
          <a:p>
            <a:r>
              <a:rPr lang="en-US" sz="2400" dirty="0"/>
              <a:t>IV. </a:t>
            </a:r>
            <a:r>
              <a:rPr lang="ru-RU" sz="2400" dirty="0"/>
              <a:t>Заключение</a:t>
            </a:r>
            <a:br>
              <a:rPr lang="ru-RU" sz="2400" dirty="0"/>
            </a:br>
            <a:br>
              <a:rPr lang="en-US" sz="2400" dirty="0"/>
            </a:b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Выводы и рекомендации по итогам прохождения учебной практики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4963" y="1908423"/>
            <a:ext cx="9824904" cy="4608512"/>
          </a:xfrm>
        </p:spPr>
        <p:txBody>
          <a:bodyPr>
            <a:normAutofit fontScale="62500" lnSpcReduction="20000"/>
          </a:bodyPr>
          <a:lstStyle/>
          <a:p>
            <a:pPr marL="0" indent="0" algn="just">
              <a:lnSpc>
                <a:spcPct val="120000"/>
              </a:lnSpc>
              <a:buNone/>
            </a:pPr>
            <a:r>
              <a:rPr lang="ru-RU" b="1" dirty="0"/>
              <a:t>1</a:t>
            </a:r>
            <a:r>
              <a:rPr lang="ru-RU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Систематизировать полученные результаты. 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Подготовить итоговый отчёт о практике, в котором отразить следующие аспекты:</a:t>
            </a:r>
          </a:p>
          <a:p>
            <a:pPr marL="0" indent="0" algn="just">
              <a:lnSpc>
                <a:spcPct val="120000"/>
              </a:lnSpc>
              <a:buNone/>
            </a:pP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  общая характеристика организации и её рекламной деятельности;</a:t>
            </a:r>
          </a:p>
          <a:p>
            <a:pPr marL="0" indent="0" algn="just">
              <a:lnSpc>
                <a:spcPct val="120000"/>
              </a:lnSpc>
              <a:buNone/>
            </a:pP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основные особенности рекламных материалов и коммуникаций организации, выявленные в ходе анализа;</a:t>
            </a:r>
          </a:p>
          <a:p>
            <a:pPr marL="0" indent="0" algn="just">
              <a:lnSpc>
                <a:spcPct val="120000"/>
              </a:lnSpc>
              <a:buNone/>
            </a:pP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результаты экспериментально-практической работы: наиболее значимые выводы, предложенные гипотезы и рекомендации;</a:t>
            </a:r>
          </a:p>
          <a:p>
            <a:pPr marL="0" indent="0" algn="just">
              <a:lnSpc>
                <a:spcPct val="120000"/>
              </a:lnSpc>
              <a:buNone/>
            </a:pP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  перечень приобретённых умений и практического опыта.</a:t>
            </a:r>
          </a:p>
          <a:p>
            <a:pPr marL="0" indent="0" algn="just">
              <a:lnSpc>
                <a:spcPct val="120000"/>
              </a:lnSpc>
              <a:buNone/>
            </a:pPr>
            <a:r>
              <a:rPr lang="ru-RU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Сформулировать не менее двух предложений по оптимизации рекламной деятельности организации 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(например: изменение графика публикаций, введение новых форматов контента, использование другого инструментария таргетинга, инициирование работы с отзывами). Каждое предложение должно быть конкретным и реалистичным (с учётом масштаба организации).</a:t>
            </a:r>
          </a:p>
          <a:p>
            <a:pPr marL="0" indent="0" algn="just">
              <a:lnSpc>
                <a:spcPct val="120000"/>
              </a:lnSpc>
              <a:buNone/>
            </a:pPr>
            <a:r>
              <a:rPr lang="ru-RU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Подготовить краткую самооценку 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(3–5 предложений) уровня сформированности компетенций в области проведения маркетинговых исследований, анализа медийного ландшафта и таргетирования рекламы по итогам практики.</a:t>
            </a:r>
          </a:p>
          <a:p>
            <a:pPr marL="0" marR="0" lvl="0" indent="0" algn="just" defTabSz="782292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sz="26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(Представить результаты на слайде)</a:t>
            </a:r>
            <a:endParaRPr kumimoji="0" lang="ru-RU" sz="2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446476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719AA99-22D7-45B3-8069-6E1FEDD93C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2673" y="679015"/>
            <a:ext cx="9687193" cy="332399"/>
          </a:xfrm>
        </p:spPr>
        <p:txBody>
          <a:bodyPr/>
          <a:lstStyle/>
          <a:p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Организационный этап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20275" y="1839793"/>
            <a:ext cx="935837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Aft>
                <a:spcPts val="1200"/>
              </a:spcAft>
            </a:pPr>
            <a:r>
              <a:rPr lang="ru-RU" sz="2400" dirty="0"/>
              <a:t>Изучены инструкции по технике безопасности и охране труда, инструкции о мерах пожарной безопасности, схемы аварийных проходов и выходов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15184" y="3056007"/>
            <a:ext cx="935837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538163" algn="just">
              <a:spcAft>
                <a:spcPts val="1200"/>
              </a:spcAft>
            </a:pPr>
            <a:r>
              <a:rPr lang="ru-RU" sz="1600" b="1" i="1" dirty="0">
                <a:solidFill>
                  <a:schemeClr val="accent6">
                    <a:lumMod val="75000"/>
                  </a:schemeClr>
                </a:solidFill>
              </a:rPr>
              <a:t>Вставить схему аварийных проходов и выходов (схему эвакуации на месте практики обучающегося)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8388" y="3348394"/>
            <a:ext cx="4896544" cy="32630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67050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9303" y="163275"/>
            <a:ext cx="9739925" cy="2033180"/>
          </a:xfrm>
        </p:spPr>
        <p:txBody>
          <a:bodyPr/>
          <a:lstStyle/>
          <a:p>
            <a:r>
              <a:rPr lang="en-US" sz="2400" dirty="0">
                <a:solidFill>
                  <a:srgbClr val="EB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I. </a:t>
            </a:r>
            <a:r>
              <a:rPr lang="ru-RU" sz="2400" dirty="0">
                <a:solidFill>
                  <a:srgbClr val="EB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Общая информация об организации и </a:t>
            </a:r>
            <a:r>
              <a:rPr lang="ru-RU" sz="2400" dirty="0" err="1">
                <a:solidFill>
                  <a:srgbClr val="EB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организационнойструктуре</a:t>
            </a:r>
            <a:r>
              <a:rPr lang="ru-RU" sz="2400" dirty="0">
                <a:solidFill>
                  <a:srgbClr val="EB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объекта практики</a:t>
            </a:r>
            <a:br>
              <a:rPr lang="ru-RU" sz="2400" dirty="0">
                <a:solidFill>
                  <a:srgbClr val="EB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ru-RU" sz="2400" dirty="0">
                <a:solidFill>
                  <a:srgbClr val="EB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2400" dirty="0">
                <a:solidFill>
                  <a:srgbClr val="EB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2400" dirty="0">
                <a:solidFill>
                  <a:srgbClr val="EB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400" dirty="0">
              <a:solidFill>
                <a:srgbClr val="EB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9302" y="1764407"/>
            <a:ext cx="10027957" cy="5040560"/>
          </a:xfrm>
        </p:spPr>
        <p:txBody>
          <a:bodyPr>
            <a:normAutofit fontScale="85000" lnSpcReduction="10000"/>
          </a:bodyPr>
          <a:lstStyle/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2800" dirty="0"/>
              <a:t>1. Собрать и изучить общую информацию об организации - базе практики.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2800" dirty="0"/>
              <a:t>2. Идент</a:t>
            </a:r>
            <a:r>
              <a:rPr lang="ru-RU" sz="2900" dirty="0"/>
              <a:t>иф</a:t>
            </a:r>
            <a:r>
              <a:rPr lang="ru-RU" sz="2800" dirty="0"/>
              <a:t>ицировать предприятие – базу практики по следующим признакам:</a:t>
            </a:r>
          </a:p>
          <a:p>
            <a:pPr lvl="0"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2800" dirty="0"/>
              <a:t>полное и сокращённое наименование организации;</a:t>
            </a:r>
          </a:p>
          <a:p>
            <a:pPr lvl="0"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2800" dirty="0"/>
              <a:t>организационно-правовая форма организации;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2800" dirty="0"/>
              <a:t>вид деятельности организации;</a:t>
            </a:r>
          </a:p>
          <a:p>
            <a:pPr lvl="0"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2800" dirty="0"/>
              <a:t>сфера деятельности организации;</a:t>
            </a:r>
          </a:p>
          <a:p>
            <a:pPr lvl="0"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2800" dirty="0"/>
              <a:t>специализация организации.</a:t>
            </a:r>
          </a:p>
          <a:p>
            <a:pPr marL="0" lv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2800" dirty="0"/>
              <a:t>3. Выявить и описать:</a:t>
            </a:r>
          </a:p>
          <a:p>
            <a:pPr lvl="0"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2800" dirty="0"/>
              <a:t>основные коммерческие продукты и/или услуги;</a:t>
            </a:r>
          </a:p>
          <a:p>
            <a:pPr lvl="0"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2800" dirty="0"/>
              <a:t>наличие лицензий на их осуществление (при наличии).</a:t>
            </a:r>
          </a:p>
          <a:p>
            <a:pPr marL="0" lv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2800" i="1" dirty="0"/>
              <a:t>(Представить собранную информацию на слайде)</a:t>
            </a:r>
          </a:p>
          <a:p>
            <a:pPr>
              <a:buFontTx/>
              <a:buChar char="-"/>
            </a:pPr>
            <a:endParaRPr lang="ru-RU" b="1" dirty="0"/>
          </a:p>
          <a:p>
            <a:pPr>
              <a:buFontTx/>
              <a:buChar char="-"/>
            </a:pPr>
            <a:endParaRPr lang="ru-RU" b="1" dirty="0"/>
          </a:p>
        </p:txBody>
      </p:sp>
      <p:sp>
        <p:nvSpPr>
          <p:cNvPr id="4" name="Текст 3"/>
          <p:cNvSpPr>
            <a:spLocks noGrp="1"/>
          </p:cNvSpPr>
          <p:nvPr>
            <p:ph type="body" idx="13"/>
          </p:nvPr>
        </p:nvSpPr>
        <p:spPr>
          <a:xfrm>
            <a:off x="234131" y="1045247"/>
            <a:ext cx="10153128" cy="720081"/>
          </a:xfrm>
        </p:spPr>
        <p:txBody>
          <a:bodyPr>
            <a:normAutofit lnSpcReduction="10000"/>
          </a:bodyPr>
          <a:lstStyle/>
          <a:p>
            <a:r>
              <a:rPr lang="ru-RU" sz="2400" dirty="0">
                <a:solidFill>
                  <a:srgbClr val="EB0000"/>
                </a:solidFill>
              </a:rPr>
              <a:t>1.1. Общая организационно-экономическую характеристику исследуемого объекта практики</a:t>
            </a:r>
          </a:p>
        </p:txBody>
      </p:sp>
    </p:spTree>
    <p:extLst>
      <p:ext uri="{BB962C8B-B14F-4D97-AF65-F5344CB8AC3E}">
        <p14:creationId xmlns:p14="http://schemas.microsoft.com/office/powerpoint/2010/main" val="31295702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677D1D-D00C-DCE8-A8ED-E70826AD04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A15C0C61-27D0-7954-4347-4CA31BE0DB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9302" y="1764407"/>
            <a:ext cx="10027957" cy="504056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Определить рынки, на которых действует организация (локальный, региональный, национальный, международный).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Охарактеризовать диапазон цен на основные продукты/услуги.</a:t>
            </a:r>
          </a:p>
          <a:p>
            <a:pPr marL="0" lv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Оценить соотношение спроса и предложения в соответствующем сегменте рынка (на основе наблюдения, интервью с сотрудниками или открытых источников).</a:t>
            </a:r>
          </a:p>
          <a:p>
            <a:pPr marL="0" lv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(Представить результаты на слайде)</a:t>
            </a:r>
          </a:p>
          <a:p>
            <a:pPr>
              <a:buFontTx/>
              <a:buChar char="-"/>
            </a:pPr>
            <a:endParaRPr lang="ru-RU" b="1" dirty="0"/>
          </a:p>
          <a:p>
            <a:pPr>
              <a:buFontTx/>
              <a:buChar char="-"/>
            </a:pPr>
            <a:endParaRPr lang="ru-RU" b="1" dirty="0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27225CD7-B5D5-A24B-6632-F59B936332FF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234131" y="725357"/>
            <a:ext cx="10153128" cy="498487"/>
          </a:xfrm>
        </p:spPr>
        <p:txBody>
          <a:bodyPr>
            <a:normAutofit/>
          </a:bodyPr>
          <a:lstStyle/>
          <a:p>
            <a:r>
              <a:rPr lang="ru-RU" sz="2400" dirty="0">
                <a:solidFill>
                  <a:srgbClr val="EB0000"/>
                </a:solidFill>
              </a:rPr>
              <a:t>1.2. Рынки, на которых действует организация </a:t>
            </a:r>
          </a:p>
        </p:txBody>
      </p:sp>
    </p:spTree>
    <p:extLst>
      <p:ext uri="{BB962C8B-B14F-4D97-AF65-F5344CB8AC3E}">
        <p14:creationId xmlns:p14="http://schemas.microsoft.com/office/powerpoint/2010/main" val="26167327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FF5A25-3C30-20B5-7E94-0386185276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ECF6D753-F903-4015-C551-CA80128F48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9302" y="1764407"/>
            <a:ext cx="10027957" cy="504056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2000" dirty="0"/>
              <a:t>1.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зависимости от типа взаимосвязей между участниками процесса управления определить разновидность организационной структуры управления (линейная, функциональная, линейно-функциональная, матричная и др.). 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Составить схему организационной структуры.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Дать краткую характеристику выбранного типа, сформулировать его преимущества и недостатки применительно к деятельности организации.</a:t>
            </a:r>
          </a:p>
          <a:p>
            <a:pPr marL="0" lv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(Представить собранную информацию на слайде и схему организационной структуры на следующем слайде)</a:t>
            </a:r>
          </a:p>
          <a:p>
            <a:pPr>
              <a:buFontTx/>
              <a:buChar char="-"/>
            </a:pPr>
            <a:endParaRPr lang="ru-RU" b="1" dirty="0"/>
          </a:p>
          <a:p>
            <a:pPr>
              <a:buFontTx/>
              <a:buChar char="-"/>
            </a:pPr>
            <a:endParaRPr lang="ru-RU" b="1" dirty="0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C36A8D7F-EF65-3AA8-8788-DA7D19F01DB3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306009" y="507052"/>
            <a:ext cx="10153128" cy="498487"/>
          </a:xfrm>
        </p:spPr>
        <p:txBody>
          <a:bodyPr>
            <a:normAutofit/>
          </a:bodyPr>
          <a:lstStyle/>
          <a:p>
            <a:r>
              <a:rPr lang="ru-RU" sz="2400" dirty="0">
                <a:solidFill>
                  <a:srgbClr val="EB0000"/>
                </a:solidFill>
              </a:rPr>
              <a:t>1.3. Организационная структуру исследуемого объекта практики</a:t>
            </a:r>
          </a:p>
        </p:txBody>
      </p:sp>
    </p:spTree>
    <p:extLst>
      <p:ext uri="{BB962C8B-B14F-4D97-AF65-F5344CB8AC3E}">
        <p14:creationId xmlns:p14="http://schemas.microsoft.com/office/powerpoint/2010/main" val="343526646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BB52DB8-7C30-5355-D3BF-DD3E3B974F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2673" y="679015"/>
            <a:ext cx="9687193" cy="332399"/>
          </a:xfrm>
        </p:spPr>
        <p:txBody>
          <a:bodyPr/>
          <a:lstStyle/>
          <a:p>
            <a:pPr algn="ctr"/>
            <a:r>
              <a:rPr lang="ru-RU" sz="2400" dirty="0"/>
              <a:t>Организационная структура предприятия</a:t>
            </a: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7D2DCC2B-4388-814C-DD06-6648FCB12FF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13471" y="2268463"/>
            <a:ext cx="7788671" cy="4140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890154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B4F444-C5BD-FA4D-1EBC-F638B224FE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FEAAB0E7-0834-3FFD-69FF-A1D8CC51FF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6716" y="2052440"/>
            <a:ext cx="10027957" cy="5040560"/>
          </a:xfrm>
        </p:spPr>
        <p:txBody>
          <a:bodyPr>
            <a:normAutofit/>
          </a:bodyPr>
          <a:lstStyle/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Указать функциональные обязанности сотрудников данного подразделения (не менее 3 должностей). 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Рассмотреть взаимосвязи указанного подразделения с другими структурными единицами организации (продажи, производство, логистика, IT и др.).</a:t>
            </a:r>
          </a:p>
          <a:p>
            <a:pPr marL="0" lv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(Представить собранную информацию на слайде)</a:t>
            </a:r>
          </a:p>
          <a:p>
            <a:pPr>
              <a:buFontTx/>
              <a:buChar char="-"/>
            </a:pP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Tx/>
              <a:buChar char="-"/>
            </a:pPr>
            <a:endParaRPr lang="ru-RU" b="1" dirty="0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00BB53F2-F8FC-3CB4-E9F9-9E0644C0B20A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234131" y="468263"/>
            <a:ext cx="10153128" cy="818811"/>
          </a:xfrm>
        </p:spPr>
        <p:txBody>
          <a:bodyPr>
            <a:normAutofit/>
          </a:bodyPr>
          <a:lstStyle/>
          <a:p>
            <a:r>
              <a:rPr lang="ru-RU" sz="2400" dirty="0">
                <a:solidFill>
                  <a:srgbClr val="EB0000"/>
                </a:solidFill>
              </a:rPr>
              <a:t>1.4. Организационная структура подразделения (отдела, группы), отвечающего за рекламу и маркетинг</a:t>
            </a:r>
          </a:p>
        </p:txBody>
      </p:sp>
    </p:spTree>
    <p:extLst>
      <p:ext uri="{BB962C8B-B14F-4D97-AF65-F5344CB8AC3E}">
        <p14:creationId xmlns:p14="http://schemas.microsoft.com/office/powerpoint/2010/main" val="12233260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21604" y="756295"/>
            <a:ext cx="9687193" cy="332399"/>
          </a:xfrm>
        </p:spPr>
        <p:txBody>
          <a:bodyPr/>
          <a:lstStyle/>
          <a:p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Должностные обязанности сотрудников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2749" y="2268463"/>
            <a:ext cx="9824904" cy="348881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Директор (владелец) предприятия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…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…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…</a:t>
            </a:r>
          </a:p>
          <a:p>
            <a:pPr marL="0" indent="0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Бухгалтер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…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…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…</a:t>
            </a:r>
          </a:p>
          <a:p>
            <a:pPr marL="0" indent="0">
              <a:buNone/>
            </a:pP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Кратко описать должностные обязанности сотрудников организации в соответствии с организационной структурой предприятия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sz="20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255474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презентация_шаблончик A4 (1)" id="{CECEB147-F7F0-4995-89D0-2FD57D90FCEB}" vid="{306AE4ED-CFFA-434E-A652-8353525159A5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4639</TotalTime>
  <Words>1573</Words>
  <Application>Microsoft Office PowerPoint</Application>
  <PresentationFormat>Произвольный</PresentationFormat>
  <Paragraphs>149</Paragraphs>
  <Slides>20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7" baseType="lpstr">
      <vt:lpstr>Arial</vt:lpstr>
      <vt:lpstr>Arial Black</vt:lpstr>
      <vt:lpstr>Calibri</vt:lpstr>
      <vt:lpstr>Calibri Light</vt:lpstr>
      <vt:lpstr>Times New Roman</vt:lpstr>
      <vt:lpstr>Wingdings</vt:lpstr>
      <vt:lpstr>Тема Office</vt:lpstr>
      <vt:lpstr>                  ОТЧЕТ  о прохождении учебной практики  по профессиональному модулю ПМ.01 Проведение исследований для создания и реализации рекламного продукта  в период с «08» июня 2026  г. по «21» июня  2026 г.  Специальность 42.02.01 Реклама  </vt:lpstr>
      <vt:lpstr>Организационный этап</vt:lpstr>
      <vt:lpstr>Организационный этап</vt:lpstr>
      <vt:lpstr>I. Общая информация об организации и организационнойструктуре – объекта практики    </vt:lpstr>
      <vt:lpstr>Презентация PowerPoint</vt:lpstr>
      <vt:lpstr>Презентация PowerPoint</vt:lpstr>
      <vt:lpstr>Организационная структура предприятия</vt:lpstr>
      <vt:lpstr>Презентация PowerPoint</vt:lpstr>
      <vt:lpstr>Должностные обязанности сотрудников</vt:lpstr>
      <vt:lpstr>Презентация PowerPoint</vt:lpstr>
      <vt:lpstr>Презентация PowerPoint</vt:lpstr>
      <vt:lpstr>II. Сбор информации об объекте практики и анализ содержания источников  2.1. Сбор и систематизация рекламных материалов организации</vt:lpstr>
      <vt:lpstr>Презентация PowerPoint</vt:lpstr>
      <vt:lpstr>Презентация PowerPoint</vt:lpstr>
      <vt:lpstr>Презентация PowerPoint</vt:lpstr>
      <vt:lpstr>III. Экспериментально-практическая работа  3.1. Построение профиля целевой аудитории на основе эмпирических данных</vt:lpstr>
      <vt:lpstr>Презентация PowerPoint</vt:lpstr>
      <vt:lpstr>Презентация PowerPoint</vt:lpstr>
      <vt:lpstr>Презентация PowerPoint</vt:lpstr>
      <vt:lpstr>IV. Заключение  Выводы и рекомендации по итогам прохождения учебной практики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Катя</dc:creator>
  <cp:lastModifiedBy>Горелова Светлана Викторовна</cp:lastModifiedBy>
  <cp:revision>316</cp:revision>
  <cp:lastPrinted>2019-08-06T13:15:09Z</cp:lastPrinted>
  <dcterms:created xsi:type="dcterms:W3CDTF">2020-03-27T22:15:06Z</dcterms:created>
  <dcterms:modified xsi:type="dcterms:W3CDTF">2026-06-09T06:36:18Z</dcterms:modified>
</cp:coreProperties>
</file>