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3"/>
  </p:notesMasterIdLst>
  <p:handoutMasterIdLst>
    <p:handoutMasterId r:id="rId14"/>
  </p:handoutMasterIdLst>
  <p:sldIdLst>
    <p:sldId id="405" r:id="rId2"/>
    <p:sldId id="688" r:id="rId3"/>
    <p:sldId id="648" r:id="rId4"/>
    <p:sldId id="684" r:id="rId5"/>
    <p:sldId id="690" r:id="rId6"/>
    <p:sldId id="691" r:id="rId7"/>
    <p:sldId id="692" r:id="rId8"/>
    <p:sldId id="693" r:id="rId9"/>
    <p:sldId id="694" r:id="rId10"/>
    <p:sldId id="689" r:id="rId11"/>
    <p:sldId id="681" r:id="rId12"/>
  </p:sldIdLst>
  <p:sldSz cx="10693400" cy="7561263"/>
  <p:notesSz cx="6797675" cy="992505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  <p:cmAuthor id="2" name="RePack by Diakov" initials="RbD" lastIdx="14" clrIdx="1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723"/>
    <a:srgbClr val="EB0000"/>
    <a:srgbClr val="E6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7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53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diagrams/_rels/data4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/Relationships>
</file>

<file path=ppt/diagrams/_rels/drawing4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B07141-4DE0-4359-901E-C23786EAF0F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0C6CA0-AD7F-48AA-9CFF-85DF06C425B2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1. …</a:t>
          </a:r>
          <a:endParaRPr lang="ru-RU" dirty="0"/>
        </a:p>
      </dgm:t>
    </dgm:pt>
    <dgm:pt modelId="{1B64E5FF-37A0-4D28-A548-E9D33BF887C3}" type="parTrans" cxnId="{C622F17E-9706-4B0F-9840-3E9BCFAAE987}">
      <dgm:prSet/>
      <dgm:spPr/>
      <dgm:t>
        <a:bodyPr/>
        <a:lstStyle/>
        <a:p>
          <a:endParaRPr lang="ru-RU"/>
        </a:p>
      </dgm:t>
    </dgm:pt>
    <dgm:pt modelId="{E2E893C4-7ADA-4464-8F70-C1C15A8F19D9}" type="sibTrans" cxnId="{C622F17E-9706-4B0F-9840-3E9BCFAAE987}">
      <dgm:prSet/>
      <dgm:spPr/>
      <dgm:t>
        <a:bodyPr/>
        <a:lstStyle/>
        <a:p>
          <a:endParaRPr lang="ru-RU"/>
        </a:p>
      </dgm:t>
    </dgm:pt>
    <dgm:pt modelId="{06BF5272-1B69-4535-AFD6-CD1F187FB91E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2. …</a:t>
          </a:r>
          <a:endParaRPr lang="ru-RU" dirty="0"/>
        </a:p>
      </dgm:t>
    </dgm:pt>
    <dgm:pt modelId="{74FD581F-F62E-40A2-AFC4-9F44CEDA2E07}" type="parTrans" cxnId="{7563CFF7-94EE-4126-BEA3-96BDC0A49ACB}">
      <dgm:prSet/>
      <dgm:spPr/>
      <dgm:t>
        <a:bodyPr/>
        <a:lstStyle/>
        <a:p>
          <a:endParaRPr lang="ru-RU"/>
        </a:p>
      </dgm:t>
    </dgm:pt>
    <dgm:pt modelId="{1326188E-3E4D-49F0-8653-2AAA0398944F}" type="sibTrans" cxnId="{7563CFF7-94EE-4126-BEA3-96BDC0A49ACB}">
      <dgm:prSet/>
      <dgm:spPr/>
      <dgm:t>
        <a:bodyPr/>
        <a:lstStyle/>
        <a:p>
          <a:endParaRPr lang="ru-RU"/>
        </a:p>
      </dgm:t>
    </dgm:pt>
    <dgm:pt modelId="{F65CB34F-0034-47AC-8CC9-D9669FCC07E3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3. …</a:t>
          </a:r>
          <a:endParaRPr lang="ru-RU" dirty="0"/>
        </a:p>
      </dgm:t>
    </dgm:pt>
    <dgm:pt modelId="{F25D9708-695B-424A-91B4-A4A71BB20325}" type="parTrans" cxnId="{AEC10215-ECB3-4211-9972-E7B3E6C05E17}">
      <dgm:prSet/>
      <dgm:spPr/>
      <dgm:t>
        <a:bodyPr/>
        <a:lstStyle/>
        <a:p>
          <a:endParaRPr lang="ru-RU"/>
        </a:p>
      </dgm:t>
    </dgm:pt>
    <dgm:pt modelId="{9D7FFC0F-76FD-4C26-AAA7-87BD20462787}" type="sibTrans" cxnId="{AEC10215-ECB3-4211-9972-E7B3E6C05E17}">
      <dgm:prSet/>
      <dgm:spPr/>
      <dgm:t>
        <a:bodyPr/>
        <a:lstStyle/>
        <a:p>
          <a:endParaRPr lang="ru-RU"/>
        </a:p>
      </dgm:t>
    </dgm:pt>
    <dgm:pt modelId="{3125EF70-2055-4837-A3BC-CC8EEC04E7F0}" type="pres">
      <dgm:prSet presAssocID="{BDB07141-4DE0-4359-901E-C23786EAF0F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CF869-A4C1-42FD-B073-A251535D1EE9}" type="pres">
      <dgm:prSet presAssocID="{BC0C6CA0-AD7F-48AA-9CFF-85DF06C425B2}" presName="parentLin" presStyleCnt="0"/>
      <dgm:spPr/>
    </dgm:pt>
    <dgm:pt modelId="{DE230817-22BF-4D22-BC3A-34972C03B819}" type="pres">
      <dgm:prSet presAssocID="{BC0C6CA0-AD7F-48AA-9CFF-85DF06C425B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74C7821-7EE2-47A2-8CB3-9FD0A9DB3621}" type="pres">
      <dgm:prSet presAssocID="{BC0C6CA0-AD7F-48AA-9CFF-85DF06C425B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ACC21-7AD5-43E6-81D7-4997F38AC129}" type="pres">
      <dgm:prSet presAssocID="{BC0C6CA0-AD7F-48AA-9CFF-85DF06C425B2}" presName="negativeSpace" presStyleCnt="0"/>
      <dgm:spPr/>
    </dgm:pt>
    <dgm:pt modelId="{1522483A-B7F9-4D2A-A738-BFD389930E73}" type="pres">
      <dgm:prSet presAssocID="{BC0C6CA0-AD7F-48AA-9CFF-85DF06C425B2}" presName="childText" presStyleLbl="conFgAcc1" presStyleIdx="0" presStyleCnt="3">
        <dgm:presLayoutVars>
          <dgm:bulletEnabled val="1"/>
        </dgm:presLayoutVars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  <dgm:pt modelId="{5AD840B4-038B-4933-BA18-6FEE8E52072D}" type="pres">
      <dgm:prSet presAssocID="{E2E893C4-7ADA-4464-8F70-C1C15A8F19D9}" presName="spaceBetweenRectangles" presStyleCnt="0"/>
      <dgm:spPr/>
    </dgm:pt>
    <dgm:pt modelId="{EBECF40C-E653-42A3-885F-5872719BB327}" type="pres">
      <dgm:prSet presAssocID="{06BF5272-1B69-4535-AFD6-CD1F187FB91E}" presName="parentLin" presStyleCnt="0"/>
      <dgm:spPr/>
    </dgm:pt>
    <dgm:pt modelId="{72EE710B-1E05-4AF4-869B-3B676C960667}" type="pres">
      <dgm:prSet presAssocID="{06BF5272-1B69-4535-AFD6-CD1F187FB91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1F3ED6-BC32-406D-9596-35CCB5D58942}" type="pres">
      <dgm:prSet presAssocID="{06BF5272-1B69-4535-AFD6-CD1F187FB91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AF33B9-2C4A-4BFB-9D42-2709CE1D2E23}" type="pres">
      <dgm:prSet presAssocID="{06BF5272-1B69-4535-AFD6-CD1F187FB91E}" presName="negativeSpace" presStyleCnt="0"/>
      <dgm:spPr/>
    </dgm:pt>
    <dgm:pt modelId="{68125920-8C14-4832-B3FA-C8FBA006A01F}" type="pres">
      <dgm:prSet presAssocID="{06BF5272-1B69-4535-AFD6-CD1F187FB91E}" presName="childText" presStyleLbl="conFgAcc1" presStyleIdx="1" presStyleCnt="3">
        <dgm:presLayoutVars>
          <dgm:bulletEnabled val="1"/>
        </dgm:presLayoutVars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  <dgm:pt modelId="{E2FBEFBF-7F64-4B5D-8EB6-4038D399599F}" type="pres">
      <dgm:prSet presAssocID="{1326188E-3E4D-49F0-8653-2AAA0398944F}" presName="spaceBetweenRectangles" presStyleCnt="0"/>
      <dgm:spPr/>
    </dgm:pt>
    <dgm:pt modelId="{74B952FA-0F5C-455A-AFA4-F25EC4D8654A}" type="pres">
      <dgm:prSet presAssocID="{F65CB34F-0034-47AC-8CC9-D9669FCC07E3}" presName="parentLin" presStyleCnt="0"/>
      <dgm:spPr/>
    </dgm:pt>
    <dgm:pt modelId="{3218687D-22DB-4889-AB2E-92AEB156F9A3}" type="pres">
      <dgm:prSet presAssocID="{F65CB34F-0034-47AC-8CC9-D9669FCC07E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5F51AFB-6D9F-4E98-92E4-FF2D5D9973B6}" type="pres">
      <dgm:prSet presAssocID="{F65CB34F-0034-47AC-8CC9-D9669FCC07E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45066-409A-44F1-BBD5-320826D565D2}" type="pres">
      <dgm:prSet presAssocID="{F65CB34F-0034-47AC-8CC9-D9669FCC07E3}" presName="negativeSpace" presStyleCnt="0"/>
      <dgm:spPr/>
    </dgm:pt>
    <dgm:pt modelId="{0AC43B3F-9D17-42A4-886C-379187A4B433}" type="pres">
      <dgm:prSet presAssocID="{F65CB34F-0034-47AC-8CC9-D9669FCC07E3}" presName="childText" presStyleLbl="conFgAcc1" presStyleIdx="2" presStyleCnt="3">
        <dgm:presLayoutVars>
          <dgm:bulletEnabled val="1"/>
        </dgm:presLayoutVars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C622F17E-9706-4B0F-9840-3E9BCFAAE987}" srcId="{BDB07141-4DE0-4359-901E-C23786EAF0FA}" destId="{BC0C6CA0-AD7F-48AA-9CFF-85DF06C425B2}" srcOrd="0" destOrd="0" parTransId="{1B64E5FF-37A0-4D28-A548-E9D33BF887C3}" sibTransId="{E2E893C4-7ADA-4464-8F70-C1C15A8F19D9}"/>
    <dgm:cxn modelId="{CC97CCC3-AD4A-44BD-A469-32A39E43BC00}" type="presOf" srcId="{BC0C6CA0-AD7F-48AA-9CFF-85DF06C425B2}" destId="{DE230817-22BF-4D22-BC3A-34972C03B819}" srcOrd="0" destOrd="0" presId="urn:microsoft.com/office/officeart/2005/8/layout/list1"/>
    <dgm:cxn modelId="{75EDA519-4C6D-4CC0-B090-ADBA45FC4998}" type="presOf" srcId="{06BF5272-1B69-4535-AFD6-CD1F187FB91E}" destId="{72EE710B-1E05-4AF4-869B-3B676C960667}" srcOrd="0" destOrd="0" presId="urn:microsoft.com/office/officeart/2005/8/layout/list1"/>
    <dgm:cxn modelId="{2D3DA2BF-E4D1-4C54-81BD-CD2B658DA9DA}" type="presOf" srcId="{F65CB34F-0034-47AC-8CC9-D9669FCC07E3}" destId="{B5F51AFB-6D9F-4E98-92E4-FF2D5D9973B6}" srcOrd="1" destOrd="0" presId="urn:microsoft.com/office/officeart/2005/8/layout/list1"/>
    <dgm:cxn modelId="{1D3E1BB7-7129-4002-9C53-61EECC860431}" type="presOf" srcId="{06BF5272-1B69-4535-AFD6-CD1F187FB91E}" destId="{F11F3ED6-BC32-406D-9596-35CCB5D58942}" srcOrd="1" destOrd="0" presId="urn:microsoft.com/office/officeart/2005/8/layout/list1"/>
    <dgm:cxn modelId="{8A90EA44-55A6-4FC9-9567-BA61DAD63CE4}" type="presOf" srcId="{BC0C6CA0-AD7F-48AA-9CFF-85DF06C425B2}" destId="{074C7821-7EE2-47A2-8CB3-9FD0A9DB3621}" srcOrd="1" destOrd="0" presId="urn:microsoft.com/office/officeart/2005/8/layout/list1"/>
    <dgm:cxn modelId="{7563CFF7-94EE-4126-BEA3-96BDC0A49ACB}" srcId="{BDB07141-4DE0-4359-901E-C23786EAF0FA}" destId="{06BF5272-1B69-4535-AFD6-CD1F187FB91E}" srcOrd="1" destOrd="0" parTransId="{74FD581F-F62E-40A2-AFC4-9F44CEDA2E07}" sibTransId="{1326188E-3E4D-49F0-8653-2AAA0398944F}"/>
    <dgm:cxn modelId="{CE45F659-7654-4873-A1A1-C8424A73D0B0}" type="presOf" srcId="{F65CB34F-0034-47AC-8CC9-D9669FCC07E3}" destId="{3218687D-22DB-4889-AB2E-92AEB156F9A3}" srcOrd="0" destOrd="0" presId="urn:microsoft.com/office/officeart/2005/8/layout/list1"/>
    <dgm:cxn modelId="{BE88F2D0-B826-4195-836F-066B07C6C80C}" type="presOf" srcId="{BDB07141-4DE0-4359-901E-C23786EAF0FA}" destId="{3125EF70-2055-4837-A3BC-CC8EEC04E7F0}" srcOrd="0" destOrd="0" presId="urn:microsoft.com/office/officeart/2005/8/layout/list1"/>
    <dgm:cxn modelId="{AEC10215-ECB3-4211-9972-E7B3E6C05E17}" srcId="{BDB07141-4DE0-4359-901E-C23786EAF0FA}" destId="{F65CB34F-0034-47AC-8CC9-D9669FCC07E3}" srcOrd="2" destOrd="0" parTransId="{F25D9708-695B-424A-91B4-A4A71BB20325}" sibTransId="{9D7FFC0F-76FD-4C26-AAA7-87BD20462787}"/>
    <dgm:cxn modelId="{1BCA077C-0CD8-4BA1-BE7E-4D3E539B517F}" type="presParOf" srcId="{3125EF70-2055-4837-A3BC-CC8EEC04E7F0}" destId="{127CF869-A4C1-42FD-B073-A251535D1EE9}" srcOrd="0" destOrd="0" presId="urn:microsoft.com/office/officeart/2005/8/layout/list1"/>
    <dgm:cxn modelId="{9D679EAF-487D-453B-A377-F3FED9D627B3}" type="presParOf" srcId="{127CF869-A4C1-42FD-B073-A251535D1EE9}" destId="{DE230817-22BF-4D22-BC3A-34972C03B819}" srcOrd="0" destOrd="0" presId="urn:microsoft.com/office/officeart/2005/8/layout/list1"/>
    <dgm:cxn modelId="{BC1A559F-C2A7-43C9-8AF8-48855F7101F5}" type="presParOf" srcId="{127CF869-A4C1-42FD-B073-A251535D1EE9}" destId="{074C7821-7EE2-47A2-8CB3-9FD0A9DB3621}" srcOrd="1" destOrd="0" presId="urn:microsoft.com/office/officeart/2005/8/layout/list1"/>
    <dgm:cxn modelId="{8EB08AC8-F168-4EE4-A19F-42DDB92F5FAA}" type="presParOf" srcId="{3125EF70-2055-4837-A3BC-CC8EEC04E7F0}" destId="{9EAACC21-7AD5-43E6-81D7-4997F38AC129}" srcOrd="1" destOrd="0" presId="urn:microsoft.com/office/officeart/2005/8/layout/list1"/>
    <dgm:cxn modelId="{5A4D93FF-E9E8-426B-8238-AD87AAC3829C}" type="presParOf" srcId="{3125EF70-2055-4837-A3BC-CC8EEC04E7F0}" destId="{1522483A-B7F9-4D2A-A738-BFD389930E73}" srcOrd="2" destOrd="0" presId="urn:microsoft.com/office/officeart/2005/8/layout/list1"/>
    <dgm:cxn modelId="{B99EAC38-4EB5-4FCC-808B-33D91082C326}" type="presParOf" srcId="{3125EF70-2055-4837-A3BC-CC8EEC04E7F0}" destId="{5AD840B4-038B-4933-BA18-6FEE8E52072D}" srcOrd="3" destOrd="0" presId="urn:microsoft.com/office/officeart/2005/8/layout/list1"/>
    <dgm:cxn modelId="{1AA37528-7676-4597-AF41-93ED79B7506C}" type="presParOf" srcId="{3125EF70-2055-4837-A3BC-CC8EEC04E7F0}" destId="{EBECF40C-E653-42A3-885F-5872719BB327}" srcOrd="4" destOrd="0" presId="urn:microsoft.com/office/officeart/2005/8/layout/list1"/>
    <dgm:cxn modelId="{ADE5C368-11FD-4459-BB10-0D9393B4DE05}" type="presParOf" srcId="{EBECF40C-E653-42A3-885F-5872719BB327}" destId="{72EE710B-1E05-4AF4-869B-3B676C960667}" srcOrd="0" destOrd="0" presId="urn:microsoft.com/office/officeart/2005/8/layout/list1"/>
    <dgm:cxn modelId="{BF1CA8A2-09BE-4411-B27B-EC06D5179CEC}" type="presParOf" srcId="{EBECF40C-E653-42A3-885F-5872719BB327}" destId="{F11F3ED6-BC32-406D-9596-35CCB5D58942}" srcOrd="1" destOrd="0" presId="urn:microsoft.com/office/officeart/2005/8/layout/list1"/>
    <dgm:cxn modelId="{9F287F6E-2491-4730-884B-29F118A9A5D6}" type="presParOf" srcId="{3125EF70-2055-4837-A3BC-CC8EEC04E7F0}" destId="{4AAF33B9-2C4A-4BFB-9D42-2709CE1D2E23}" srcOrd="5" destOrd="0" presId="urn:microsoft.com/office/officeart/2005/8/layout/list1"/>
    <dgm:cxn modelId="{C7EF89A0-4319-4936-A48A-6EA4D170F241}" type="presParOf" srcId="{3125EF70-2055-4837-A3BC-CC8EEC04E7F0}" destId="{68125920-8C14-4832-B3FA-C8FBA006A01F}" srcOrd="6" destOrd="0" presId="urn:microsoft.com/office/officeart/2005/8/layout/list1"/>
    <dgm:cxn modelId="{4C4EED54-E070-474A-9362-B35EFFD39469}" type="presParOf" srcId="{3125EF70-2055-4837-A3BC-CC8EEC04E7F0}" destId="{E2FBEFBF-7F64-4B5D-8EB6-4038D399599F}" srcOrd="7" destOrd="0" presId="urn:microsoft.com/office/officeart/2005/8/layout/list1"/>
    <dgm:cxn modelId="{A15336C8-AAEA-440E-8C74-E3B02B646181}" type="presParOf" srcId="{3125EF70-2055-4837-A3BC-CC8EEC04E7F0}" destId="{74B952FA-0F5C-455A-AFA4-F25EC4D8654A}" srcOrd="8" destOrd="0" presId="urn:microsoft.com/office/officeart/2005/8/layout/list1"/>
    <dgm:cxn modelId="{4D66F98B-CA8E-430B-98AB-F13E4D097987}" type="presParOf" srcId="{74B952FA-0F5C-455A-AFA4-F25EC4D8654A}" destId="{3218687D-22DB-4889-AB2E-92AEB156F9A3}" srcOrd="0" destOrd="0" presId="urn:microsoft.com/office/officeart/2005/8/layout/list1"/>
    <dgm:cxn modelId="{C79CBDBE-6B6B-4140-9276-3269B6331B2A}" type="presParOf" srcId="{74B952FA-0F5C-455A-AFA4-F25EC4D8654A}" destId="{B5F51AFB-6D9F-4E98-92E4-FF2D5D9973B6}" srcOrd="1" destOrd="0" presId="urn:microsoft.com/office/officeart/2005/8/layout/list1"/>
    <dgm:cxn modelId="{FCF5C790-CEAD-4C25-A9A1-AB5504363244}" type="presParOf" srcId="{3125EF70-2055-4837-A3BC-CC8EEC04E7F0}" destId="{8C345066-409A-44F1-BBD5-320826D565D2}" srcOrd="9" destOrd="0" presId="urn:microsoft.com/office/officeart/2005/8/layout/list1"/>
    <dgm:cxn modelId="{0F204038-048A-4477-A583-2EBE0E664F47}" type="presParOf" srcId="{3125EF70-2055-4837-A3BC-CC8EEC04E7F0}" destId="{0AC43B3F-9D17-42A4-886C-379187A4B43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36AC0B-0D3A-4CAB-B1B3-A205565A0A59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4430BA-F5F6-4626-AA5F-B3EEFC817FE7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1 этап</a:t>
          </a:r>
          <a:endParaRPr lang="ru-RU" dirty="0"/>
        </a:p>
      </dgm:t>
    </dgm:pt>
    <dgm:pt modelId="{2E1570A4-F241-4DC8-B8CC-EC60AFD1533A}" type="parTrans" cxnId="{B6DC8CF1-E8A9-4628-BA8F-9B3536DDF00B}">
      <dgm:prSet/>
      <dgm:spPr/>
      <dgm:t>
        <a:bodyPr/>
        <a:lstStyle/>
        <a:p>
          <a:endParaRPr lang="ru-RU"/>
        </a:p>
      </dgm:t>
    </dgm:pt>
    <dgm:pt modelId="{F003D78A-6A84-4ABC-9CB1-485B103E5476}" type="sibTrans" cxnId="{B6DC8CF1-E8A9-4628-BA8F-9B3536DDF00B}">
      <dgm:prSet/>
      <dgm:spPr/>
      <dgm:t>
        <a:bodyPr/>
        <a:lstStyle/>
        <a:p>
          <a:endParaRPr lang="ru-RU"/>
        </a:p>
      </dgm:t>
    </dgm:pt>
    <dgm:pt modelId="{EB6712AB-B434-46F1-BA4A-48E4F5F0069E}">
      <dgm:prSet phldrT="[Текст]"/>
      <dgm:spPr/>
      <dgm:t>
        <a:bodyPr/>
        <a:lstStyle/>
        <a:p>
          <a:r>
            <a:rPr lang="ru-RU" dirty="0" smtClean="0"/>
            <a:t>Описание</a:t>
          </a:r>
          <a:endParaRPr lang="ru-RU" dirty="0"/>
        </a:p>
      </dgm:t>
    </dgm:pt>
    <dgm:pt modelId="{AF4D5ADE-2466-4B89-AE7F-256DF7415397}" type="parTrans" cxnId="{F50CB624-1106-417D-B5CB-629327C1B02B}">
      <dgm:prSet/>
      <dgm:spPr/>
      <dgm:t>
        <a:bodyPr/>
        <a:lstStyle/>
        <a:p>
          <a:endParaRPr lang="ru-RU"/>
        </a:p>
      </dgm:t>
    </dgm:pt>
    <dgm:pt modelId="{A6A93562-C6F7-494D-8824-728B7DFAFC91}" type="sibTrans" cxnId="{F50CB624-1106-417D-B5CB-629327C1B02B}">
      <dgm:prSet/>
      <dgm:spPr/>
      <dgm:t>
        <a:bodyPr/>
        <a:lstStyle/>
        <a:p>
          <a:endParaRPr lang="ru-RU"/>
        </a:p>
      </dgm:t>
    </dgm:pt>
    <dgm:pt modelId="{4AA243C6-C65E-4FC9-90D7-7563B13C1E70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2 этап</a:t>
          </a:r>
          <a:endParaRPr lang="ru-RU" dirty="0"/>
        </a:p>
      </dgm:t>
    </dgm:pt>
    <dgm:pt modelId="{8B5CC5D9-DE19-462D-8392-A0C738F544D6}" type="parTrans" cxnId="{82EFC73E-E7F7-4845-91CE-EB560555D276}">
      <dgm:prSet/>
      <dgm:spPr/>
      <dgm:t>
        <a:bodyPr/>
        <a:lstStyle/>
        <a:p>
          <a:endParaRPr lang="ru-RU"/>
        </a:p>
      </dgm:t>
    </dgm:pt>
    <dgm:pt modelId="{5ADB8F64-CD92-410C-83AD-051501837CFD}" type="sibTrans" cxnId="{82EFC73E-E7F7-4845-91CE-EB560555D276}">
      <dgm:prSet/>
      <dgm:spPr/>
      <dgm:t>
        <a:bodyPr/>
        <a:lstStyle/>
        <a:p>
          <a:endParaRPr lang="ru-RU"/>
        </a:p>
      </dgm:t>
    </dgm:pt>
    <dgm:pt modelId="{B197C3C6-6966-4CBB-BE18-F22D62836BCF}">
      <dgm:prSet phldrT="[Текст]"/>
      <dgm:spPr/>
      <dgm:t>
        <a:bodyPr/>
        <a:lstStyle/>
        <a:p>
          <a:r>
            <a:rPr lang="ru-RU" dirty="0" smtClean="0"/>
            <a:t>Описание</a:t>
          </a:r>
          <a:endParaRPr lang="ru-RU" dirty="0"/>
        </a:p>
      </dgm:t>
    </dgm:pt>
    <dgm:pt modelId="{5FAA0A36-3442-486A-9BCA-3160FEF814E9}" type="parTrans" cxnId="{9ABB7D4D-2AA2-4B32-973B-D4B5A4195D18}">
      <dgm:prSet/>
      <dgm:spPr/>
      <dgm:t>
        <a:bodyPr/>
        <a:lstStyle/>
        <a:p>
          <a:endParaRPr lang="ru-RU"/>
        </a:p>
      </dgm:t>
    </dgm:pt>
    <dgm:pt modelId="{3F1C0F1E-28B0-4589-B99C-1ABF6E853CF7}" type="sibTrans" cxnId="{9ABB7D4D-2AA2-4B32-973B-D4B5A4195D18}">
      <dgm:prSet/>
      <dgm:spPr/>
      <dgm:t>
        <a:bodyPr/>
        <a:lstStyle/>
        <a:p>
          <a:endParaRPr lang="ru-RU"/>
        </a:p>
      </dgm:t>
    </dgm:pt>
    <dgm:pt modelId="{7B440F58-4057-4951-923D-240939084859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3 этап</a:t>
          </a:r>
          <a:endParaRPr lang="ru-RU" dirty="0"/>
        </a:p>
      </dgm:t>
    </dgm:pt>
    <dgm:pt modelId="{300A0E51-A96D-42BD-B3E1-6B9A1EF427AA}" type="parTrans" cxnId="{52C7A627-44BE-40FB-AD4D-60EFDC8D7579}">
      <dgm:prSet/>
      <dgm:spPr/>
      <dgm:t>
        <a:bodyPr/>
        <a:lstStyle/>
        <a:p>
          <a:endParaRPr lang="ru-RU"/>
        </a:p>
      </dgm:t>
    </dgm:pt>
    <dgm:pt modelId="{22CB8AEB-9B7E-4F76-9D99-F4211204255B}" type="sibTrans" cxnId="{52C7A627-44BE-40FB-AD4D-60EFDC8D7579}">
      <dgm:prSet/>
      <dgm:spPr/>
      <dgm:t>
        <a:bodyPr/>
        <a:lstStyle/>
        <a:p>
          <a:endParaRPr lang="ru-RU"/>
        </a:p>
      </dgm:t>
    </dgm:pt>
    <dgm:pt modelId="{BC22C1A5-C595-4272-8D4B-366CE315D8D4}">
      <dgm:prSet phldrT="[Текст]"/>
      <dgm:spPr/>
      <dgm:t>
        <a:bodyPr/>
        <a:lstStyle/>
        <a:p>
          <a:r>
            <a:rPr lang="ru-RU" dirty="0" smtClean="0"/>
            <a:t>Описание</a:t>
          </a:r>
          <a:endParaRPr lang="ru-RU" dirty="0"/>
        </a:p>
      </dgm:t>
    </dgm:pt>
    <dgm:pt modelId="{F3DB3655-ACD9-4D34-B7F2-64052E0F139C}" type="parTrans" cxnId="{799D9C75-D6E0-47F7-B14D-5B8ABCCFF3A6}">
      <dgm:prSet/>
      <dgm:spPr/>
      <dgm:t>
        <a:bodyPr/>
        <a:lstStyle/>
        <a:p>
          <a:endParaRPr lang="ru-RU"/>
        </a:p>
      </dgm:t>
    </dgm:pt>
    <dgm:pt modelId="{6D906C19-DA3F-4323-99E2-A4BD601148F8}" type="sibTrans" cxnId="{799D9C75-D6E0-47F7-B14D-5B8ABCCFF3A6}">
      <dgm:prSet/>
      <dgm:spPr/>
      <dgm:t>
        <a:bodyPr/>
        <a:lstStyle/>
        <a:p>
          <a:endParaRPr lang="ru-RU"/>
        </a:p>
      </dgm:t>
    </dgm:pt>
    <dgm:pt modelId="{D7E6C5B7-7F32-4B68-8940-2A3C759B54F7}" type="pres">
      <dgm:prSet presAssocID="{8F36AC0B-0D3A-4CAB-B1B3-A205565A0A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D28B71-F5F7-4765-A6D0-614F8B10A26C}" type="pres">
      <dgm:prSet presAssocID="{594430BA-F5F6-4626-AA5F-B3EEFC817FE7}" presName="compositeNode" presStyleCnt="0">
        <dgm:presLayoutVars>
          <dgm:bulletEnabled val="1"/>
        </dgm:presLayoutVars>
      </dgm:prSet>
      <dgm:spPr/>
    </dgm:pt>
    <dgm:pt modelId="{7D4E0688-1D6E-4D87-883F-D0939D65E546}" type="pres">
      <dgm:prSet presAssocID="{594430BA-F5F6-4626-AA5F-B3EEFC817FE7}" presName="bgRect" presStyleLbl="node1" presStyleIdx="0" presStyleCnt="3"/>
      <dgm:spPr/>
      <dgm:t>
        <a:bodyPr/>
        <a:lstStyle/>
        <a:p>
          <a:endParaRPr lang="ru-RU"/>
        </a:p>
      </dgm:t>
    </dgm:pt>
    <dgm:pt modelId="{868E04DB-D886-431A-B4CE-054234E3104B}" type="pres">
      <dgm:prSet presAssocID="{594430BA-F5F6-4626-AA5F-B3EEFC817FE7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4FA6E-A39B-4E2F-897D-B540EA4E78B0}" type="pres">
      <dgm:prSet presAssocID="{594430BA-F5F6-4626-AA5F-B3EEFC817FE7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E9549D-9C40-46E6-97B0-A2833E92A801}" type="pres">
      <dgm:prSet presAssocID="{F003D78A-6A84-4ABC-9CB1-485B103E5476}" presName="hSp" presStyleCnt="0"/>
      <dgm:spPr/>
    </dgm:pt>
    <dgm:pt modelId="{DCCFCF84-F6BE-43BD-B24F-FD6FF3CA7579}" type="pres">
      <dgm:prSet presAssocID="{F003D78A-6A84-4ABC-9CB1-485B103E5476}" presName="vProcSp" presStyleCnt="0"/>
      <dgm:spPr/>
    </dgm:pt>
    <dgm:pt modelId="{FF8536CC-C517-4427-899E-F97EE3AF7E4C}" type="pres">
      <dgm:prSet presAssocID="{F003D78A-6A84-4ABC-9CB1-485B103E5476}" presName="vSp1" presStyleCnt="0"/>
      <dgm:spPr/>
    </dgm:pt>
    <dgm:pt modelId="{E7A0FC1F-D415-4987-9AAB-146E90C06092}" type="pres">
      <dgm:prSet presAssocID="{F003D78A-6A84-4ABC-9CB1-485B103E5476}" presName="simulatedConn" presStyleLbl="solidFgAcc1" presStyleIdx="0" presStyleCnt="2"/>
      <dgm:spPr/>
    </dgm:pt>
    <dgm:pt modelId="{8E535E0B-C7EE-4CEC-B275-E06E278E0475}" type="pres">
      <dgm:prSet presAssocID="{F003D78A-6A84-4ABC-9CB1-485B103E5476}" presName="vSp2" presStyleCnt="0"/>
      <dgm:spPr/>
    </dgm:pt>
    <dgm:pt modelId="{994AA9DB-A4FB-4D20-A3FA-5FEE72F7C70E}" type="pres">
      <dgm:prSet presAssocID="{F003D78A-6A84-4ABC-9CB1-485B103E5476}" presName="sibTrans" presStyleCnt="0"/>
      <dgm:spPr/>
    </dgm:pt>
    <dgm:pt modelId="{9A68235F-DE2A-4D0B-8C08-E82694108E12}" type="pres">
      <dgm:prSet presAssocID="{4AA243C6-C65E-4FC9-90D7-7563B13C1E70}" presName="compositeNode" presStyleCnt="0">
        <dgm:presLayoutVars>
          <dgm:bulletEnabled val="1"/>
        </dgm:presLayoutVars>
      </dgm:prSet>
      <dgm:spPr/>
    </dgm:pt>
    <dgm:pt modelId="{65B6C585-9BD3-4B38-95C5-C9530D938ABB}" type="pres">
      <dgm:prSet presAssocID="{4AA243C6-C65E-4FC9-90D7-7563B13C1E70}" presName="bgRect" presStyleLbl="node1" presStyleIdx="1" presStyleCnt="3"/>
      <dgm:spPr/>
      <dgm:t>
        <a:bodyPr/>
        <a:lstStyle/>
        <a:p>
          <a:endParaRPr lang="ru-RU"/>
        </a:p>
      </dgm:t>
    </dgm:pt>
    <dgm:pt modelId="{0B5FBA0C-26C3-4FD8-906B-62A175A5B71D}" type="pres">
      <dgm:prSet presAssocID="{4AA243C6-C65E-4FC9-90D7-7563B13C1E70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FC063-BCDE-44B9-8C25-8A00E6148C3D}" type="pres">
      <dgm:prSet presAssocID="{4AA243C6-C65E-4FC9-90D7-7563B13C1E70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092AC0-F245-405F-B78A-DE313DC0E25B}" type="pres">
      <dgm:prSet presAssocID="{5ADB8F64-CD92-410C-83AD-051501837CFD}" presName="hSp" presStyleCnt="0"/>
      <dgm:spPr/>
    </dgm:pt>
    <dgm:pt modelId="{3C0EBAAC-E350-4B01-AD93-24AA6284E272}" type="pres">
      <dgm:prSet presAssocID="{5ADB8F64-CD92-410C-83AD-051501837CFD}" presName="vProcSp" presStyleCnt="0"/>
      <dgm:spPr/>
    </dgm:pt>
    <dgm:pt modelId="{DBCB6F28-2F91-46CF-9478-884C03CD8DAA}" type="pres">
      <dgm:prSet presAssocID="{5ADB8F64-CD92-410C-83AD-051501837CFD}" presName="vSp1" presStyleCnt="0"/>
      <dgm:spPr/>
    </dgm:pt>
    <dgm:pt modelId="{C0360FC8-D32F-4440-8774-D384D04E22A3}" type="pres">
      <dgm:prSet presAssocID="{5ADB8F64-CD92-410C-83AD-051501837CFD}" presName="simulatedConn" presStyleLbl="solidFgAcc1" presStyleIdx="1" presStyleCnt="2"/>
      <dgm:spPr/>
    </dgm:pt>
    <dgm:pt modelId="{A482E7DB-BE52-4A06-B5C8-9C727F296F2B}" type="pres">
      <dgm:prSet presAssocID="{5ADB8F64-CD92-410C-83AD-051501837CFD}" presName="vSp2" presStyleCnt="0"/>
      <dgm:spPr/>
    </dgm:pt>
    <dgm:pt modelId="{EC929511-EF32-4A2C-8D05-0D680A92858E}" type="pres">
      <dgm:prSet presAssocID="{5ADB8F64-CD92-410C-83AD-051501837CFD}" presName="sibTrans" presStyleCnt="0"/>
      <dgm:spPr/>
    </dgm:pt>
    <dgm:pt modelId="{5E3D99F3-72BE-4A9F-AFC9-786EA8C2D321}" type="pres">
      <dgm:prSet presAssocID="{7B440F58-4057-4951-923D-240939084859}" presName="compositeNode" presStyleCnt="0">
        <dgm:presLayoutVars>
          <dgm:bulletEnabled val="1"/>
        </dgm:presLayoutVars>
      </dgm:prSet>
      <dgm:spPr/>
    </dgm:pt>
    <dgm:pt modelId="{21CDD4F6-260D-473E-A4A1-A8EB399CE002}" type="pres">
      <dgm:prSet presAssocID="{7B440F58-4057-4951-923D-240939084859}" presName="bgRect" presStyleLbl="node1" presStyleIdx="2" presStyleCnt="3"/>
      <dgm:spPr/>
      <dgm:t>
        <a:bodyPr/>
        <a:lstStyle/>
        <a:p>
          <a:endParaRPr lang="ru-RU"/>
        </a:p>
      </dgm:t>
    </dgm:pt>
    <dgm:pt modelId="{81E120B5-2ADB-4032-ABD5-201D81102611}" type="pres">
      <dgm:prSet presAssocID="{7B440F58-4057-4951-923D-24093908485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4B358-4878-4CAE-8016-0DE85BDAAD14}" type="pres">
      <dgm:prSet presAssocID="{7B440F58-4057-4951-923D-24093908485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661726-3F4C-4AB2-855D-891D037327CC}" type="presOf" srcId="{B197C3C6-6966-4CBB-BE18-F22D62836BCF}" destId="{7C7FC063-BCDE-44B9-8C25-8A00E6148C3D}" srcOrd="0" destOrd="0" presId="urn:microsoft.com/office/officeart/2005/8/layout/hProcess7"/>
    <dgm:cxn modelId="{B8872A27-C675-402E-BBBE-3E9DB2EF4093}" type="presOf" srcId="{8F36AC0B-0D3A-4CAB-B1B3-A205565A0A59}" destId="{D7E6C5B7-7F32-4B68-8940-2A3C759B54F7}" srcOrd="0" destOrd="0" presId="urn:microsoft.com/office/officeart/2005/8/layout/hProcess7"/>
    <dgm:cxn modelId="{5D6C05F9-2FBB-4094-B240-792DCD2CC5ED}" type="presOf" srcId="{4AA243C6-C65E-4FC9-90D7-7563B13C1E70}" destId="{0B5FBA0C-26C3-4FD8-906B-62A175A5B71D}" srcOrd="1" destOrd="0" presId="urn:microsoft.com/office/officeart/2005/8/layout/hProcess7"/>
    <dgm:cxn modelId="{B6DC8CF1-E8A9-4628-BA8F-9B3536DDF00B}" srcId="{8F36AC0B-0D3A-4CAB-B1B3-A205565A0A59}" destId="{594430BA-F5F6-4626-AA5F-B3EEFC817FE7}" srcOrd="0" destOrd="0" parTransId="{2E1570A4-F241-4DC8-B8CC-EC60AFD1533A}" sibTransId="{F003D78A-6A84-4ABC-9CB1-485B103E5476}"/>
    <dgm:cxn modelId="{0091A789-5737-4E03-9232-02403DE99028}" type="presOf" srcId="{594430BA-F5F6-4626-AA5F-B3EEFC817FE7}" destId="{868E04DB-D886-431A-B4CE-054234E3104B}" srcOrd="1" destOrd="0" presId="urn:microsoft.com/office/officeart/2005/8/layout/hProcess7"/>
    <dgm:cxn modelId="{3662AEFD-3288-411D-B72F-8732E56EB98C}" type="presOf" srcId="{4AA243C6-C65E-4FC9-90D7-7563B13C1E70}" destId="{65B6C585-9BD3-4B38-95C5-C9530D938ABB}" srcOrd="0" destOrd="0" presId="urn:microsoft.com/office/officeart/2005/8/layout/hProcess7"/>
    <dgm:cxn modelId="{6AAB5D05-3D24-4FEC-BB05-B1601584AE11}" type="presOf" srcId="{594430BA-F5F6-4626-AA5F-B3EEFC817FE7}" destId="{7D4E0688-1D6E-4D87-883F-D0939D65E546}" srcOrd="0" destOrd="0" presId="urn:microsoft.com/office/officeart/2005/8/layout/hProcess7"/>
    <dgm:cxn modelId="{32BD06C8-E802-4DFE-BC26-9AB8EB220759}" type="presOf" srcId="{EB6712AB-B434-46F1-BA4A-48E4F5F0069E}" destId="{5014FA6E-A39B-4E2F-897D-B540EA4E78B0}" srcOrd="0" destOrd="0" presId="urn:microsoft.com/office/officeart/2005/8/layout/hProcess7"/>
    <dgm:cxn modelId="{F50CB624-1106-417D-B5CB-629327C1B02B}" srcId="{594430BA-F5F6-4626-AA5F-B3EEFC817FE7}" destId="{EB6712AB-B434-46F1-BA4A-48E4F5F0069E}" srcOrd="0" destOrd="0" parTransId="{AF4D5ADE-2466-4B89-AE7F-256DF7415397}" sibTransId="{A6A93562-C6F7-494D-8824-728B7DFAFC91}"/>
    <dgm:cxn modelId="{52C7A627-44BE-40FB-AD4D-60EFDC8D7579}" srcId="{8F36AC0B-0D3A-4CAB-B1B3-A205565A0A59}" destId="{7B440F58-4057-4951-923D-240939084859}" srcOrd="2" destOrd="0" parTransId="{300A0E51-A96D-42BD-B3E1-6B9A1EF427AA}" sibTransId="{22CB8AEB-9B7E-4F76-9D99-F4211204255B}"/>
    <dgm:cxn modelId="{9ABB7D4D-2AA2-4B32-973B-D4B5A4195D18}" srcId="{4AA243C6-C65E-4FC9-90D7-7563B13C1E70}" destId="{B197C3C6-6966-4CBB-BE18-F22D62836BCF}" srcOrd="0" destOrd="0" parTransId="{5FAA0A36-3442-486A-9BCA-3160FEF814E9}" sibTransId="{3F1C0F1E-28B0-4589-B99C-1ABF6E853CF7}"/>
    <dgm:cxn modelId="{799D9C75-D6E0-47F7-B14D-5B8ABCCFF3A6}" srcId="{7B440F58-4057-4951-923D-240939084859}" destId="{BC22C1A5-C595-4272-8D4B-366CE315D8D4}" srcOrd="0" destOrd="0" parTransId="{F3DB3655-ACD9-4D34-B7F2-64052E0F139C}" sibTransId="{6D906C19-DA3F-4323-99E2-A4BD601148F8}"/>
    <dgm:cxn modelId="{82EFC73E-E7F7-4845-91CE-EB560555D276}" srcId="{8F36AC0B-0D3A-4CAB-B1B3-A205565A0A59}" destId="{4AA243C6-C65E-4FC9-90D7-7563B13C1E70}" srcOrd="1" destOrd="0" parTransId="{8B5CC5D9-DE19-462D-8392-A0C738F544D6}" sibTransId="{5ADB8F64-CD92-410C-83AD-051501837CFD}"/>
    <dgm:cxn modelId="{BE14A080-7A5B-4B9A-A4BB-7835836640CB}" type="presOf" srcId="{7B440F58-4057-4951-923D-240939084859}" destId="{21CDD4F6-260D-473E-A4A1-A8EB399CE002}" srcOrd="0" destOrd="0" presId="urn:microsoft.com/office/officeart/2005/8/layout/hProcess7"/>
    <dgm:cxn modelId="{11BEEB2A-4EA1-4077-BDCB-60FAE85BA8D6}" type="presOf" srcId="{7B440F58-4057-4951-923D-240939084859}" destId="{81E120B5-2ADB-4032-ABD5-201D81102611}" srcOrd="1" destOrd="0" presId="urn:microsoft.com/office/officeart/2005/8/layout/hProcess7"/>
    <dgm:cxn modelId="{9C73CCDD-BC90-4B08-95CD-BE057A678BCF}" type="presOf" srcId="{BC22C1A5-C595-4272-8D4B-366CE315D8D4}" destId="{7804B358-4878-4CAE-8016-0DE85BDAAD14}" srcOrd="0" destOrd="0" presId="urn:microsoft.com/office/officeart/2005/8/layout/hProcess7"/>
    <dgm:cxn modelId="{89F0585F-B99D-4BBF-A49C-432D29FE80DF}" type="presParOf" srcId="{D7E6C5B7-7F32-4B68-8940-2A3C759B54F7}" destId="{8DD28B71-F5F7-4765-A6D0-614F8B10A26C}" srcOrd="0" destOrd="0" presId="urn:microsoft.com/office/officeart/2005/8/layout/hProcess7"/>
    <dgm:cxn modelId="{5140778D-D8D1-4E0F-8661-684EB0C6C2EA}" type="presParOf" srcId="{8DD28B71-F5F7-4765-A6D0-614F8B10A26C}" destId="{7D4E0688-1D6E-4D87-883F-D0939D65E546}" srcOrd="0" destOrd="0" presId="urn:microsoft.com/office/officeart/2005/8/layout/hProcess7"/>
    <dgm:cxn modelId="{12785977-B0AE-49EE-A88E-7AD9D8B4BF1B}" type="presParOf" srcId="{8DD28B71-F5F7-4765-A6D0-614F8B10A26C}" destId="{868E04DB-D886-431A-B4CE-054234E3104B}" srcOrd="1" destOrd="0" presId="urn:microsoft.com/office/officeart/2005/8/layout/hProcess7"/>
    <dgm:cxn modelId="{C683AA10-E694-4B17-870C-944AE3D70CF4}" type="presParOf" srcId="{8DD28B71-F5F7-4765-A6D0-614F8B10A26C}" destId="{5014FA6E-A39B-4E2F-897D-B540EA4E78B0}" srcOrd="2" destOrd="0" presId="urn:microsoft.com/office/officeart/2005/8/layout/hProcess7"/>
    <dgm:cxn modelId="{21AD1323-5E0E-4760-A692-763137E6B4F0}" type="presParOf" srcId="{D7E6C5B7-7F32-4B68-8940-2A3C759B54F7}" destId="{1BE9549D-9C40-46E6-97B0-A2833E92A801}" srcOrd="1" destOrd="0" presId="urn:microsoft.com/office/officeart/2005/8/layout/hProcess7"/>
    <dgm:cxn modelId="{5F25E261-A556-447C-B77E-F44E28C39981}" type="presParOf" srcId="{D7E6C5B7-7F32-4B68-8940-2A3C759B54F7}" destId="{DCCFCF84-F6BE-43BD-B24F-FD6FF3CA7579}" srcOrd="2" destOrd="0" presId="urn:microsoft.com/office/officeart/2005/8/layout/hProcess7"/>
    <dgm:cxn modelId="{9326ACB3-AFA9-4AB2-9715-7F16F5236F89}" type="presParOf" srcId="{DCCFCF84-F6BE-43BD-B24F-FD6FF3CA7579}" destId="{FF8536CC-C517-4427-899E-F97EE3AF7E4C}" srcOrd="0" destOrd="0" presId="urn:microsoft.com/office/officeart/2005/8/layout/hProcess7"/>
    <dgm:cxn modelId="{B4B058F1-AFBB-46D8-8A70-9B0524E41502}" type="presParOf" srcId="{DCCFCF84-F6BE-43BD-B24F-FD6FF3CA7579}" destId="{E7A0FC1F-D415-4987-9AAB-146E90C06092}" srcOrd="1" destOrd="0" presId="urn:microsoft.com/office/officeart/2005/8/layout/hProcess7"/>
    <dgm:cxn modelId="{64E7FB40-D6FC-432C-A67D-1C3514622C4F}" type="presParOf" srcId="{DCCFCF84-F6BE-43BD-B24F-FD6FF3CA7579}" destId="{8E535E0B-C7EE-4CEC-B275-E06E278E0475}" srcOrd="2" destOrd="0" presId="urn:microsoft.com/office/officeart/2005/8/layout/hProcess7"/>
    <dgm:cxn modelId="{80014569-94DA-4579-B6D0-52B5659FD105}" type="presParOf" srcId="{D7E6C5B7-7F32-4B68-8940-2A3C759B54F7}" destId="{994AA9DB-A4FB-4D20-A3FA-5FEE72F7C70E}" srcOrd="3" destOrd="0" presId="urn:microsoft.com/office/officeart/2005/8/layout/hProcess7"/>
    <dgm:cxn modelId="{92419A8C-40E3-4753-AB3A-E7BEFD18A709}" type="presParOf" srcId="{D7E6C5B7-7F32-4B68-8940-2A3C759B54F7}" destId="{9A68235F-DE2A-4D0B-8C08-E82694108E12}" srcOrd="4" destOrd="0" presId="urn:microsoft.com/office/officeart/2005/8/layout/hProcess7"/>
    <dgm:cxn modelId="{DEE34D15-7CA9-4D04-9BCF-F1015A62BDDC}" type="presParOf" srcId="{9A68235F-DE2A-4D0B-8C08-E82694108E12}" destId="{65B6C585-9BD3-4B38-95C5-C9530D938ABB}" srcOrd="0" destOrd="0" presId="urn:microsoft.com/office/officeart/2005/8/layout/hProcess7"/>
    <dgm:cxn modelId="{394228B5-5B24-48F2-B141-3655B651AEF1}" type="presParOf" srcId="{9A68235F-DE2A-4D0B-8C08-E82694108E12}" destId="{0B5FBA0C-26C3-4FD8-906B-62A175A5B71D}" srcOrd="1" destOrd="0" presId="urn:microsoft.com/office/officeart/2005/8/layout/hProcess7"/>
    <dgm:cxn modelId="{AF4CA538-5FFA-4B32-AAD9-64B05788CFEF}" type="presParOf" srcId="{9A68235F-DE2A-4D0B-8C08-E82694108E12}" destId="{7C7FC063-BCDE-44B9-8C25-8A00E6148C3D}" srcOrd="2" destOrd="0" presId="urn:microsoft.com/office/officeart/2005/8/layout/hProcess7"/>
    <dgm:cxn modelId="{1F2F1B34-CA45-4208-9151-37641F717EBD}" type="presParOf" srcId="{D7E6C5B7-7F32-4B68-8940-2A3C759B54F7}" destId="{4E092AC0-F245-405F-B78A-DE313DC0E25B}" srcOrd="5" destOrd="0" presId="urn:microsoft.com/office/officeart/2005/8/layout/hProcess7"/>
    <dgm:cxn modelId="{74DCED72-EAA0-4E37-AF10-29B45F0399EE}" type="presParOf" srcId="{D7E6C5B7-7F32-4B68-8940-2A3C759B54F7}" destId="{3C0EBAAC-E350-4B01-AD93-24AA6284E272}" srcOrd="6" destOrd="0" presId="urn:microsoft.com/office/officeart/2005/8/layout/hProcess7"/>
    <dgm:cxn modelId="{B9DF08FC-C122-46A7-BBBB-217ED6C85BCE}" type="presParOf" srcId="{3C0EBAAC-E350-4B01-AD93-24AA6284E272}" destId="{DBCB6F28-2F91-46CF-9478-884C03CD8DAA}" srcOrd="0" destOrd="0" presId="urn:microsoft.com/office/officeart/2005/8/layout/hProcess7"/>
    <dgm:cxn modelId="{BB0C4910-1FF2-4EB9-912F-056D0ED258D9}" type="presParOf" srcId="{3C0EBAAC-E350-4B01-AD93-24AA6284E272}" destId="{C0360FC8-D32F-4440-8774-D384D04E22A3}" srcOrd="1" destOrd="0" presId="urn:microsoft.com/office/officeart/2005/8/layout/hProcess7"/>
    <dgm:cxn modelId="{F902E51C-05BB-461F-B516-11A70C0EA336}" type="presParOf" srcId="{3C0EBAAC-E350-4B01-AD93-24AA6284E272}" destId="{A482E7DB-BE52-4A06-B5C8-9C727F296F2B}" srcOrd="2" destOrd="0" presId="urn:microsoft.com/office/officeart/2005/8/layout/hProcess7"/>
    <dgm:cxn modelId="{3D2E4CFE-26FD-47F9-8EC0-374CA69F5893}" type="presParOf" srcId="{D7E6C5B7-7F32-4B68-8940-2A3C759B54F7}" destId="{EC929511-EF32-4A2C-8D05-0D680A92858E}" srcOrd="7" destOrd="0" presId="urn:microsoft.com/office/officeart/2005/8/layout/hProcess7"/>
    <dgm:cxn modelId="{F79D072C-483E-4F40-B970-0B65D8D10FC0}" type="presParOf" srcId="{D7E6C5B7-7F32-4B68-8940-2A3C759B54F7}" destId="{5E3D99F3-72BE-4A9F-AFC9-786EA8C2D321}" srcOrd="8" destOrd="0" presId="urn:microsoft.com/office/officeart/2005/8/layout/hProcess7"/>
    <dgm:cxn modelId="{63463375-39F6-40D8-A8B0-09E8225E8389}" type="presParOf" srcId="{5E3D99F3-72BE-4A9F-AFC9-786EA8C2D321}" destId="{21CDD4F6-260D-473E-A4A1-A8EB399CE002}" srcOrd="0" destOrd="0" presId="urn:microsoft.com/office/officeart/2005/8/layout/hProcess7"/>
    <dgm:cxn modelId="{87024EF0-34EE-43FD-ADDA-44BE06568B00}" type="presParOf" srcId="{5E3D99F3-72BE-4A9F-AFC9-786EA8C2D321}" destId="{81E120B5-2ADB-4032-ABD5-201D81102611}" srcOrd="1" destOrd="0" presId="urn:microsoft.com/office/officeart/2005/8/layout/hProcess7"/>
    <dgm:cxn modelId="{80FBCFEB-44E5-4922-A80E-58401035F509}" type="presParOf" srcId="{5E3D99F3-72BE-4A9F-AFC9-786EA8C2D321}" destId="{7804B358-4878-4CAE-8016-0DE85BDAAD14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091EBF-F48C-4748-BBF4-3F517A411EEA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2E2709-873F-48C1-A92A-E8234DF65193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919A2043-9AAD-424A-973F-082A7BA409D6}" type="parTrans" cxnId="{C22181E1-75FB-4A94-80FB-CC29DD9324CD}">
      <dgm:prSet/>
      <dgm:spPr/>
      <dgm:t>
        <a:bodyPr/>
        <a:lstStyle/>
        <a:p>
          <a:endParaRPr lang="ru-RU"/>
        </a:p>
      </dgm:t>
    </dgm:pt>
    <dgm:pt modelId="{819D16C9-908F-48CE-9846-92D6BF729CC1}" type="sibTrans" cxnId="{C22181E1-75FB-4A94-80FB-CC29DD9324CD}">
      <dgm:prSet/>
      <dgm:spPr/>
      <dgm:t>
        <a:bodyPr/>
        <a:lstStyle/>
        <a:p>
          <a:endParaRPr lang="ru-RU"/>
        </a:p>
      </dgm:t>
    </dgm:pt>
    <dgm:pt modelId="{E9075664-A25A-466D-BEB5-5A3F84D4D50B}">
      <dgm:prSet phldrT="[Текст]" phldr="1"/>
      <dgm:spPr/>
      <dgm:t>
        <a:bodyPr/>
        <a:lstStyle/>
        <a:p>
          <a:endParaRPr lang="ru-RU"/>
        </a:p>
      </dgm:t>
    </dgm:pt>
    <dgm:pt modelId="{28C41F0D-129B-48A7-8A99-A9A722C93674}" type="parTrans" cxnId="{32A06B4E-109E-498A-9C3E-4E35AE2B0B51}">
      <dgm:prSet/>
      <dgm:spPr/>
      <dgm:t>
        <a:bodyPr/>
        <a:lstStyle/>
        <a:p>
          <a:endParaRPr lang="ru-RU"/>
        </a:p>
      </dgm:t>
    </dgm:pt>
    <dgm:pt modelId="{D9A13B08-BFC6-49DD-AFD3-D9596A465B88}" type="sibTrans" cxnId="{32A06B4E-109E-498A-9C3E-4E35AE2B0B51}">
      <dgm:prSet/>
      <dgm:spPr/>
      <dgm:t>
        <a:bodyPr/>
        <a:lstStyle/>
        <a:p>
          <a:endParaRPr lang="ru-RU"/>
        </a:p>
      </dgm:t>
    </dgm:pt>
    <dgm:pt modelId="{7B6C7645-D347-4E9E-993B-98A80FF5F34E}">
      <dgm:prSet phldrT="[Текст]" phldr="1"/>
      <dgm:spPr/>
      <dgm:t>
        <a:bodyPr/>
        <a:lstStyle/>
        <a:p>
          <a:endParaRPr lang="ru-RU" dirty="0"/>
        </a:p>
      </dgm:t>
    </dgm:pt>
    <dgm:pt modelId="{0CE7F446-9333-4ED1-99D0-F1AEF19B8D50}" type="parTrans" cxnId="{1C70F6BD-78C5-49C8-98DA-DEA25BD12DBF}">
      <dgm:prSet/>
      <dgm:spPr/>
      <dgm:t>
        <a:bodyPr/>
        <a:lstStyle/>
        <a:p>
          <a:endParaRPr lang="ru-RU"/>
        </a:p>
      </dgm:t>
    </dgm:pt>
    <dgm:pt modelId="{A04AA6A5-16CD-4688-90E5-2EDACB57682C}" type="sibTrans" cxnId="{1C70F6BD-78C5-49C8-98DA-DEA25BD12DBF}">
      <dgm:prSet/>
      <dgm:spPr/>
      <dgm:t>
        <a:bodyPr/>
        <a:lstStyle/>
        <a:p>
          <a:endParaRPr lang="ru-RU"/>
        </a:p>
      </dgm:t>
    </dgm:pt>
    <dgm:pt modelId="{4287BA2F-3A3A-4154-B890-24AADB00C107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027865C5-91E8-4FBC-8B95-EDB5403E12C7}" type="parTrans" cxnId="{8EF20673-0129-43A8-825E-ABD495A0D585}">
      <dgm:prSet/>
      <dgm:spPr/>
      <dgm:t>
        <a:bodyPr/>
        <a:lstStyle/>
        <a:p>
          <a:endParaRPr lang="ru-RU"/>
        </a:p>
      </dgm:t>
    </dgm:pt>
    <dgm:pt modelId="{0998DC9E-19EB-4D57-B917-95E4A3BD0E45}" type="sibTrans" cxnId="{8EF20673-0129-43A8-825E-ABD495A0D585}">
      <dgm:prSet/>
      <dgm:spPr/>
      <dgm:t>
        <a:bodyPr/>
        <a:lstStyle/>
        <a:p>
          <a:endParaRPr lang="ru-RU"/>
        </a:p>
      </dgm:t>
    </dgm:pt>
    <dgm:pt modelId="{4C8E1C09-B7CF-491B-AF53-EEBE59F3ED38}">
      <dgm:prSet phldrT="[Текст]" phldr="1"/>
      <dgm:spPr/>
      <dgm:t>
        <a:bodyPr/>
        <a:lstStyle/>
        <a:p>
          <a:endParaRPr lang="ru-RU"/>
        </a:p>
      </dgm:t>
    </dgm:pt>
    <dgm:pt modelId="{E39D7956-FD50-4019-B59C-C4CE4D0C81FB}" type="parTrans" cxnId="{9F95C6F5-DBB7-4DB2-B1F9-04F12BCF3F63}">
      <dgm:prSet/>
      <dgm:spPr/>
      <dgm:t>
        <a:bodyPr/>
        <a:lstStyle/>
        <a:p>
          <a:endParaRPr lang="ru-RU"/>
        </a:p>
      </dgm:t>
    </dgm:pt>
    <dgm:pt modelId="{14C0DB1D-23A6-40AB-91AF-AAEC4788C982}" type="sibTrans" cxnId="{9F95C6F5-DBB7-4DB2-B1F9-04F12BCF3F63}">
      <dgm:prSet/>
      <dgm:spPr/>
      <dgm:t>
        <a:bodyPr/>
        <a:lstStyle/>
        <a:p>
          <a:endParaRPr lang="ru-RU"/>
        </a:p>
      </dgm:t>
    </dgm:pt>
    <dgm:pt modelId="{6BF3FFFE-6D5E-4360-A522-C0C4C10E3B12}">
      <dgm:prSet phldrT="[Текст]" phldr="1"/>
      <dgm:spPr/>
      <dgm:t>
        <a:bodyPr/>
        <a:lstStyle/>
        <a:p>
          <a:endParaRPr lang="ru-RU"/>
        </a:p>
      </dgm:t>
    </dgm:pt>
    <dgm:pt modelId="{5B1325AF-59DD-442E-821B-FA186F155BEB}" type="parTrans" cxnId="{E2D1DF9B-7704-4E33-B976-FEE6864E2228}">
      <dgm:prSet/>
      <dgm:spPr/>
      <dgm:t>
        <a:bodyPr/>
        <a:lstStyle/>
        <a:p>
          <a:endParaRPr lang="ru-RU"/>
        </a:p>
      </dgm:t>
    </dgm:pt>
    <dgm:pt modelId="{00BB6FEC-06AF-4B17-8104-DD10DA8CCAFD}" type="sibTrans" cxnId="{E2D1DF9B-7704-4E33-B976-FEE6864E2228}">
      <dgm:prSet/>
      <dgm:spPr/>
      <dgm:t>
        <a:bodyPr/>
        <a:lstStyle/>
        <a:p>
          <a:endParaRPr lang="ru-RU"/>
        </a:p>
      </dgm:t>
    </dgm:pt>
    <dgm:pt modelId="{24F0E686-650D-46DE-8A98-832BB6229A96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42061026-2728-4A48-A19F-75887AEA3BB3}" type="parTrans" cxnId="{9F1B9AF5-DBEE-466F-87A5-DF05A78EAAF4}">
      <dgm:prSet/>
      <dgm:spPr/>
      <dgm:t>
        <a:bodyPr/>
        <a:lstStyle/>
        <a:p>
          <a:endParaRPr lang="ru-RU"/>
        </a:p>
      </dgm:t>
    </dgm:pt>
    <dgm:pt modelId="{FDAF9752-AB07-42F5-AB8E-37B1ADB1298E}" type="sibTrans" cxnId="{9F1B9AF5-DBEE-466F-87A5-DF05A78EAAF4}">
      <dgm:prSet/>
      <dgm:spPr/>
      <dgm:t>
        <a:bodyPr/>
        <a:lstStyle/>
        <a:p>
          <a:endParaRPr lang="ru-RU"/>
        </a:p>
      </dgm:t>
    </dgm:pt>
    <dgm:pt modelId="{995BEBA2-A311-4B97-9718-49794AB1E1F9}">
      <dgm:prSet phldrT="[Текст]" phldr="1"/>
      <dgm:spPr/>
      <dgm:t>
        <a:bodyPr/>
        <a:lstStyle/>
        <a:p>
          <a:endParaRPr lang="ru-RU"/>
        </a:p>
      </dgm:t>
    </dgm:pt>
    <dgm:pt modelId="{CC205311-976D-482C-B180-A864041CAAAB}" type="parTrans" cxnId="{9592B443-7AE5-4F6D-93F0-4AB7A558DF80}">
      <dgm:prSet/>
      <dgm:spPr/>
      <dgm:t>
        <a:bodyPr/>
        <a:lstStyle/>
        <a:p>
          <a:endParaRPr lang="ru-RU"/>
        </a:p>
      </dgm:t>
    </dgm:pt>
    <dgm:pt modelId="{957093AF-C228-41D9-B8B1-467BF59A7D9A}" type="sibTrans" cxnId="{9592B443-7AE5-4F6D-93F0-4AB7A558DF80}">
      <dgm:prSet/>
      <dgm:spPr/>
      <dgm:t>
        <a:bodyPr/>
        <a:lstStyle/>
        <a:p>
          <a:endParaRPr lang="ru-RU"/>
        </a:p>
      </dgm:t>
    </dgm:pt>
    <dgm:pt modelId="{665742F3-9F10-4394-B38E-035F8A63DD23}">
      <dgm:prSet phldrT="[Текст]" phldr="1"/>
      <dgm:spPr/>
      <dgm:t>
        <a:bodyPr/>
        <a:lstStyle/>
        <a:p>
          <a:endParaRPr lang="ru-RU"/>
        </a:p>
      </dgm:t>
    </dgm:pt>
    <dgm:pt modelId="{F4F5A7E8-FA52-4C32-9129-9D7030A6D796}" type="parTrans" cxnId="{A16EDD29-47DD-47FE-9EF8-614612FCB7FC}">
      <dgm:prSet/>
      <dgm:spPr/>
      <dgm:t>
        <a:bodyPr/>
        <a:lstStyle/>
        <a:p>
          <a:endParaRPr lang="ru-RU"/>
        </a:p>
      </dgm:t>
    </dgm:pt>
    <dgm:pt modelId="{1F68DFA7-68D6-468F-B7EE-4EDBD15E1B09}" type="sibTrans" cxnId="{A16EDD29-47DD-47FE-9EF8-614612FCB7FC}">
      <dgm:prSet/>
      <dgm:spPr/>
      <dgm:t>
        <a:bodyPr/>
        <a:lstStyle/>
        <a:p>
          <a:endParaRPr lang="ru-RU"/>
        </a:p>
      </dgm:t>
    </dgm:pt>
    <dgm:pt modelId="{3BB5C169-BC37-478C-87B1-36ADD1C76346}" type="pres">
      <dgm:prSet presAssocID="{11091EBF-F48C-4748-BBF4-3F517A411EE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B008CF-7D92-416D-BF8A-C298F16BC3E4}" type="pres">
      <dgm:prSet presAssocID="{BF2E2709-873F-48C1-A92A-E8234DF65193}" presName="compNode" presStyleCnt="0"/>
      <dgm:spPr/>
    </dgm:pt>
    <dgm:pt modelId="{EB80E938-F187-4606-9F72-E03A780BEFF6}" type="pres">
      <dgm:prSet presAssocID="{BF2E2709-873F-48C1-A92A-E8234DF65193}" presName="noGeometry" presStyleCnt="0"/>
      <dgm:spPr/>
    </dgm:pt>
    <dgm:pt modelId="{C8E59150-D9DF-42A1-829D-90C62CAF7466}" type="pres">
      <dgm:prSet presAssocID="{BF2E2709-873F-48C1-A92A-E8234DF65193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340E1D-ECA3-4997-9A73-DCB29853E280}" type="pres">
      <dgm:prSet presAssocID="{BF2E2709-873F-48C1-A92A-E8234DF65193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A678E2D4-25CB-46FE-ADFB-8D619A6EBE69}" type="pres">
      <dgm:prSet presAssocID="{BF2E2709-873F-48C1-A92A-E8234DF6519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854B2-07FA-4471-84DF-55E539B06E37}" type="pres">
      <dgm:prSet presAssocID="{BF2E2709-873F-48C1-A92A-E8234DF65193}" presName="aSpace" presStyleCnt="0"/>
      <dgm:spPr/>
    </dgm:pt>
    <dgm:pt modelId="{6660AACE-D8E6-4F24-B3E4-EF99C13B7FC1}" type="pres">
      <dgm:prSet presAssocID="{4287BA2F-3A3A-4154-B890-24AADB00C107}" presName="compNode" presStyleCnt="0"/>
      <dgm:spPr/>
    </dgm:pt>
    <dgm:pt modelId="{F54D60F2-D3F3-4635-8CCA-0AA5D69BE42C}" type="pres">
      <dgm:prSet presAssocID="{4287BA2F-3A3A-4154-B890-24AADB00C107}" presName="noGeometry" presStyleCnt="0"/>
      <dgm:spPr/>
    </dgm:pt>
    <dgm:pt modelId="{FE7B0930-1B05-4C62-B0A8-E4770F2FCA74}" type="pres">
      <dgm:prSet presAssocID="{4287BA2F-3A3A-4154-B890-24AADB00C107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7F73EB-BD82-4480-B033-772AAC8CE695}" type="pres">
      <dgm:prSet presAssocID="{4287BA2F-3A3A-4154-B890-24AADB00C107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E0E7BEA-AFF4-4F89-A994-8C95E359D9AB}" type="pres">
      <dgm:prSet presAssocID="{4287BA2F-3A3A-4154-B890-24AADB00C10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4913E-988A-4CD6-B461-052F9C69B992}" type="pres">
      <dgm:prSet presAssocID="{4287BA2F-3A3A-4154-B890-24AADB00C107}" presName="aSpace" presStyleCnt="0"/>
      <dgm:spPr/>
    </dgm:pt>
    <dgm:pt modelId="{6B991BE0-6C2D-4169-8F52-1BB1914295BE}" type="pres">
      <dgm:prSet presAssocID="{24F0E686-650D-46DE-8A98-832BB6229A96}" presName="compNode" presStyleCnt="0"/>
      <dgm:spPr/>
    </dgm:pt>
    <dgm:pt modelId="{8E69AA2C-043D-48EA-BAE7-9AC2F2AFF02D}" type="pres">
      <dgm:prSet presAssocID="{24F0E686-650D-46DE-8A98-832BB6229A96}" presName="noGeometry" presStyleCnt="0"/>
      <dgm:spPr/>
    </dgm:pt>
    <dgm:pt modelId="{28225155-0D21-4794-94A2-2B57D611F890}" type="pres">
      <dgm:prSet presAssocID="{24F0E686-650D-46DE-8A98-832BB6229A96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8C0AE4-72BB-442A-B23E-A008C2BAEE2F}" type="pres">
      <dgm:prSet presAssocID="{24F0E686-650D-46DE-8A98-832BB6229A96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0C0951F4-7C87-465B-BFBF-E5C8536236D1}" type="pres">
      <dgm:prSet presAssocID="{24F0E686-650D-46DE-8A98-832BB6229A9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5ACF28-0689-4CF2-AC70-B6617C7833B2}" type="presOf" srcId="{665742F3-9F10-4394-B38E-035F8A63DD23}" destId="{28225155-0D21-4794-94A2-2B57D611F890}" srcOrd="0" destOrd="1" presId="urn:microsoft.com/office/officeart/2005/8/layout/hProcess6"/>
    <dgm:cxn modelId="{9592B443-7AE5-4F6D-93F0-4AB7A558DF80}" srcId="{24F0E686-650D-46DE-8A98-832BB6229A96}" destId="{995BEBA2-A311-4B97-9718-49794AB1E1F9}" srcOrd="0" destOrd="0" parTransId="{CC205311-976D-482C-B180-A864041CAAAB}" sibTransId="{957093AF-C228-41D9-B8B1-467BF59A7D9A}"/>
    <dgm:cxn modelId="{B452F25E-7D66-4CDB-B38C-5BAC78C90D5B}" type="presOf" srcId="{4C8E1C09-B7CF-491B-AF53-EEBE59F3ED38}" destId="{FE7B0930-1B05-4C62-B0A8-E4770F2FCA74}" srcOrd="0" destOrd="0" presId="urn:microsoft.com/office/officeart/2005/8/layout/hProcess6"/>
    <dgm:cxn modelId="{897B27A9-E263-47AF-AEA3-065261BFE7BF}" type="presOf" srcId="{4C8E1C09-B7CF-491B-AF53-EEBE59F3ED38}" destId="{3B7F73EB-BD82-4480-B033-772AAC8CE695}" srcOrd="1" destOrd="0" presId="urn:microsoft.com/office/officeart/2005/8/layout/hProcess6"/>
    <dgm:cxn modelId="{4013D32F-57E6-4024-A852-20946B21932C}" type="presOf" srcId="{7B6C7645-D347-4E9E-993B-98A80FF5F34E}" destId="{C8E59150-D9DF-42A1-829D-90C62CAF7466}" srcOrd="0" destOrd="1" presId="urn:microsoft.com/office/officeart/2005/8/layout/hProcess6"/>
    <dgm:cxn modelId="{F0565373-A561-41FB-8364-BA32CF27AE8B}" type="presOf" srcId="{995BEBA2-A311-4B97-9718-49794AB1E1F9}" destId="{28225155-0D21-4794-94A2-2B57D611F890}" srcOrd="0" destOrd="0" presId="urn:microsoft.com/office/officeart/2005/8/layout/hProcess6"/>
    <dgm:cxn modelId="{1C70F6BD-78C5-49C8-98DA-DEA25BD12DBF}" srcId="{BF2E2709-873F-48C1-A92A-E8234DF65193}" destId="{7B6C7645-D347-4E9E-993B-98A80FF5F34E}" srcOrd="1" destOrd="0" parTransId="{0CE7F446-9333-4ED1-99D0-F1AEF19B8D50}" sibTransId="{A04AA6A5-16CD-4688-90E5-2EDACB57682C}"/>
    <dgm:cxn modelId="{4370D1A9-F1FF-474D-9B13-D28C47A70BDF}" type="presOf" srcId="{11091EBF-F48C-4748-BBF4-3F517A411EEA}" destId="{3BB5C169-BC37-478C-87B1-36ADD1C76346}" srcOrd="0" destOrd="0" presId="urn:microsoft.com/office/officeart/2005/8/layout/hProcess6"/>
    <dgm:cxn modelId="{626EF00E-952F-417E-AA82-64CB2A44C01A}" type="presOf" srcId="{7B6C7645-D347-4E9E-993B-98A80FF5F34E}" destId="{60340E1D-ECA3-4997-9A73-DCB29853E280}" srcOrd="1" destOrd="1" presId="urn:microsoft.com/office/officeart/2005/8/layout/hProcess6"/>
    <dgm:cxn modelId="{C22181E1-75FB-4A94-80FB-CC29DD9324CD}" srcId="{11091EBF-F48C-4748-BBF4-3F517A411EEA}" destId="{BF2E2709-873F-48C1-A92A-E8234DF65193}" srcOrd="0" destOrd="0" parTransId="{919A2043-9AAD-424A-973F-082A7BA409D6}" sibTransId="{819D16C9-908F-48CE-9846-92D6BF729CC1}"/>
    <dgm:cxn modelId="{B1404EFB-ECFF-4FC4-8B8D-D69D1BC9AF1B}" type="presOf" srcId="{4287BA2F-3A3A-4154-B890-24AADB00C107}" destId="{DE0E7BEA-AFF4-4F89-A994-8C95E359D9AB}" srcOrd="0" destOrd="0" presId="urn:microsoft.com/office/officeart/2005/8/layout/hProcess6"/>
    <dgm:cxn modelId="{32A06B4E-109E-498A-9C3E-4E35AE2B0B51}" srcId="{BF2E2709-873F-48C1-A92A-E8234DF65193}" destId="{E9075664-A25A-466D-BEB5-5A3F84D4D50B}" srcOrd="0" destOrd="0" parTransId="{28C41F0D-129B-48A7-8A99-A9A722C93674}" sibTransId="{D9A13B08-BFC6-49DD-AFD3-D9596A465B88}"/>
    <dgm:cxn modelId="{3F142908-C0D8-498D-8E94-34AE2DEDC3D0}" type="presOf" srcId="{6BF3FFFE-6D5E-4360-A522-C0C4C10E3B12}" destId="{3B7F73EB-BD82-4480-B033-772AAC8CE695}" srcOrd="1" destOrd="1" presId="urn:microsoft.com/office/officeart/2005/8/layout/hProcess6"/>
    <dgm:cxn modelId="{A49AAFF8-1653-4A4A-BA7A-2C0B179A94A5}" type="presOf" srcId="{24F0E686-650D-46DE-8A98-832BB6229A96}" destId="{0C0951F4-7C87-465B-BFBF-E5C8536236D1}" srcOrd="0" destOrd="0" presId="urn:microsoft.com/office/officeart/2005/8/layout/hProcess6"/>
    <dgm:cxn modelId="{69F986DA-7DAE-4B4C-9D28-6AF375553C3B}" type="presOf" srcId="{E9075664-A25A-466D-BEB5-5A3F84D4D50B}" destId="{C8E59150-D9DF-42A1-829D-90C62CAF7466}" srcOrd="0" destOrd="0" presId="urn:microsoft.com/office/officeart/2005/8/layout/hProcess6"/>
    <dgm:cxn modelId="{9F1B9AF5-DBEE-466F-87A5-DF05A78EAAF4}" srcId="{11091EBF-F48C-4748-BBF4-3F517A411EEA}" destId="{24F0E686-650D-46DE-8A98-832BB6229A96}" srcOrd="2" destOrd="0" parTransId="{42061026-2728-4A48-A19F-75887AEA3BB3}" sibTransId="{FDAF9752-AB07-42F5-AB8E-37B1ADB1298E}"/>
    <dgm:cxn modelId="{8EF20673-0129-43A8-825E-ABD495A0D585}" srcId="{11091EBF-F48C-4748-BBF4-3F517A411EEA}" destId="{4287BA2F-3A3A-4154-B890-24AADB00C107}" srcOrd="1" destOrd="0" parTransId="{027865C5-91E8-4FBC-8B95-EDB5403E12C7}" sibTransId="{0998DC9E-19EB-4D57-B917-95E4A3BD0E45}"/>
    <dgm:cxn modelId="{2AC9A898-449D-42DF-B4C7-ACC1BEC04DA8}" type="presOf" srcId="{E9075664-A25A-466D-BEB5-5A3F84D4D50B}" destId="{60340E1D-ECA3-4997-9A73-DCB29853E280}" srcOrd="1" destOrd="0" presId="urn:microsoft.com/office/officeart/2005/8/layout/hProcess6"/>
    <dgm:cxn modelId="{E2D1DF9B-7704-4E33-B976-FEE6864E2228}" srcId="{4287BA2F-3A3A-4154-B890-24AADB00C107}" destId="{6BF3FFFE-6D5E-4360-A522-C0C4C10E3B12}" srcOrd="1" destOrd="0" parTransId="{5B1325AF-59DD-442E-821B-FA186F155BEB}" sibTransId="{00BB6FEC-06AF-4B17-8104-DD10DA8CCAFD}"/>
    <dgm:cxn modelId="{59580388-A870-4432-ADBD-AF6F2AB2A972}" type="presOf" srcId="{665742F3-9F10-4394-B38E-035F8A63DD23}" destId="{8E8C0AE4-72BB-442A-B23E-A008C2BAEE2F}" srcOrd="1" destOrd="1" presId="urn:microsoft.com/office/officeart/2005/8/layout/hProcess6"/>
    <dgm:cxn modelId="{825CB39F-DACA-411A-8CC8-916FAA71386F}" type="presOf" srcId="{6BF3FFFE-6D5E-4360-A522-C0C4C10E3B12}" destId="{FE7B0930-1B05-4C62-B0A8-E4770F2FCA74}" srcOrd="0" destOrd="1" presId="urn:microsoft.com/office/officeart/2005/8/layout/hProcess6"/>
    <dgm:cxn modelId="{9F95C6F5-DBB7-4DB2-B1F9-04F12BCF3F63}" srcId="{4287BA2F-3A3A-4154-B890-24AADB00C107}" destId="{4C8E1C09-B7CF-491B-AF53-EEBE59F3ED38}" srcOrd="0" destOrd="0" parTransId="{E39D7956-FD50-4019-B59C-C4CE4D0C81FB}" sibTransId="{14C0DB1D-23A6-40AB-91AF-AAEC4788C982}"/>
    <dgm:cxn modelId="{0538169B-1C0D-4C8B-A9BC-ACCA8D2A8F37}" type="presOf" srcId="{BF2E2709-873F-48C1-A92A-E8234DF65193}" destId="{A678E2D4-25CB-46FE-ADFB-8D619A6EBE69}" srcOrd="0" destOrd="0" presId="urn:microsoft.com/office/officeart/2005/8/layout/hProcess6"/>
    <dgm:cxn modelId="{A16EDD29-47DD-47FE-9EF8-614612FCB7FC}" srcId="{24F0E686-650D-46DE-8A98-832BB6229A96}" destId="{665742F3-9F10-4394-B38E-035F8A63DD23}" srcOrd="1" destOrd="0" parTransId="{F4F5A7E8-FA52-4C32-9129-9D7030A6D796}" sibTransId="{1F68DFA7-68D6-468F-B7EE-4EDBD15E1B09}"/>
    <dgm:cxn modelId="{F5651FC5-AACB-4640-9F51-F4AD895D65A8}" type="presOf" srcId="{995BEBA2-A311-4B97-9718-49794AB1E1F9}" destId="{8E8C0AE4-72BB-442A-B23E-A008C2BAEE2F}" srcOrd="1" destOrd="0" presId="urn:microsoft.com/office/officeart/2005/8/layout/hProcess6"/>
    <dgm:cxn modelId="{DC311A4A-BE49-472F-B550-643C52FBD1A8}" type="presParOf" srcId="{3BB5C169-BC37-478C-87B1-36ADD1C76346}" destId="{54B008CF-7D92-416D-BF8A-C298F16BC3E4}" srcOrd="0" destOrd="0" presId="urn:microsoft.com/office/officeart/2005/8/layout/hProcess6"/>
    <dgm:cxn modelId="{A52DE6AA-E7E3-41CF-84EA-C2EAFBAE83D2}" type="presParOf" srcId="{54B008CF-7D92-416D-BF8A-C298F16BC3E4}" destId="{EB80E938-F187-4606-9F72-E03A780BEFF6}" srcOrd="0" destOrd="0" presId="urn:microsoft.com/office/officeart/2005/8/layout/hProcess6"/>
    <dgm:cxn modelId="{6AEBAC54-FBD4-4B15-AC21-45491E8AC5F9}" type="presParOf" srcId="{54B008CF-7D92-416D-BF8A-C298F16BC3E4}" destId="{C8E59150-D9DF-42A1-829D-90C62CAF7466}" srcOrd="1" destOrd="0" presId="urn:microsoft.com/office/officeart/2005/8/layout/hProcess6"/>
    <dgm:cxn modelId="{CDEB77E8-8EBD-4FFE-A278-68693DFA24A8}" type="presParOf" srcId="{54B008CF-7D92-416D-BF8A-C298F16BC3E4}" destId="{60340E1D-ECA3-4997-9A73-DCB29853E280}" srcOrd="2" destOrd="0" presId="urn:microsoft.com/office/officeart/2005/8/layout/hProcess6"/>
    <dgm:cxn modelId="{712E3C4D-090F-4224-B6C5-AD2B475EF1DE}" type="presParOf" srcId="{54B008CF-7D92-416D-BF8A-C298F16BC3E4}" destId="{A678E2D4-25CB-46FE-ADFB-8D619A6EBE69}" srcOrd="3" destOrd="0" presId="urn:microsoft.com/office/officeart/2005/8/layout/hProcess6"/>
    <dgm:cxn modelId="{401E2227-7FB2-4727-B2CE-C9C60731D490}" type="presParOf" srcId="{3BB5C169-BC37-478C-87B1-36ADD1C76346}" destId="{F88854B2-07FA-4471-84DF-55E539B06E37}" srcOrd="1" destOrd="0" presId="urn:microsoft.com/office/officeart/2005/8/layout/hProcess6"/>
    <dgm:cxn modelId="{34367ACF-38FA-4011-9E29-04ADE240E2CD}" type="presParOf" srcId="{3BB5C169-BC37-478C-87B1-36ADD1C76346}" destId="{6660AACE-D8E6-4F24-B3E4-EF99C13B7FC1}" srcOrd="2" destOrd="0" presId="urn:microsoft.com/office/officeart/2005/8/layout/hProcess6"/>
    <dgm:cxn modelId="{CC00D793-8665-4EF6-9A38-14BFED64A95E}" type="presParOf" srcId="{6660AACE-D8E6-4F24-B3E4-EF99C13B7FC1}" destId="{F54D60F2-D3F3-4635-8CCA-0AA5D69BE42C}" srcOrd="0" destOrd="0" presId="urn:microsoft.com/office/officeart/2005/8/layout/hProcess6"/>
    <dgm:cxn modelId="{047D8D73-B9D1-452E-A0A5-BFB3CF595A31}" type="presParOf" srcId="{6660AACE-D8E6-4F24-B3E4-EF99C13B7FC1}" destId="{FE7B0930-1B05-4C62-B0A8-E4770F2FCA74}" srcOrd="1" destOrd="0" presId="urn:microsoft.com/office/officeart/2005/8/layout/hProcess6"/>
    <dgm:cxn modelId="{E5F7695B-50CD-434F-94D8-238F34DDE049}" type="presParOf" srcId="{6660AACE-D8E6-4F24-B3E4-EF99C13B7FC1}" destId="{3B7F73EB-BD82-4480-B033-772AAC8CE695}" srcOrd="2" destOrd="0" presId="urn:microsoft.com/office/officeart/2005/8/layout/hProcess6"/>
    <dgm:cxn modelId="{28822CFF-C589-49BD-BB02-B2A976DAD78F}" type="presParOf" srcId="{6660AACE-D8E6-4F24-B3E4-EF99C13B7FC1}" destId="{DE0E7BEA-AFF4-4F89-A994-8C95E359D9AB}" srcOrd="3" destOrd="0" presId="urn:microsoft.com/office/officeart/2005/8/layout/hProcess6"/>
    <dgm:cxn modelId="{CE6B3A26-1B53-4944-B629-5E7078207ECC}" type="presParOf" srcId="{3BB5C169-BC37-478C-87B1-36ADD1C76346}" destId="{FB34913E-988A-4CD6-B461-052F9C69B992}" srcOrd="3" destOrd="0" presId="urn:microsoft.com/office/officeart/2005/8/layout/hProcess6"/>
    <dgm:cxn modelId="{F892FDD3-ED52-4672-9AA7-B4A6A3194717}" type="presParOf" srcId="{3BB5C169-BC37-478C-87B1-36ADD1C76346}" destId="{6B991BE0-6C2D-4169-8F52-1BB1914295BE}" srcOrd="4" destOrd="0" presId="urn:microsoft.com/office/officeart/2005/8/layout/hProcess6"/>
    <dgm:cxn modelId="{84F43A53-A973-43F4-B5F0-4C0B178EDDCD}" type="presParOf" srcId="{6B991BE0-6C2D-4169-8F52-1BB1914295BE}" destId="{8E69AA2C-043D-48EA-BAE7-9AC2F2AFF02D}" srcOrd="0" destOrd="0" presId="urn:microsoft.com/office/officeart/2005/8/layout/hProcess6"/>
    <dgm:cxn modelId="{E6DBDBC5-E38E-443C-8DFE-ECDDFA97C477}" type="presParOf" srcId="{6B991BE0-6C2D-4169-8F52-1BB1914295BE}" destId="{28225155-0D21-4794-94A2-2B57D611F890}" srcOrd="1" destOrd="0" presId="urn:microsoft.com/office/officeart/2005/8/layout/hProcess6"/>
    <dgm:cxn modelId="{64C8A64B-8F68-4379-A755-BD89FCF0DFAA}" type="presParOf" srcId="{6B991BE0-6C2D-4169-8F52-1BB1914295BE}" destId="{8E8C0AE4-72BB-442A-B23E-A008C2BAEE2F}" srcOrd="2" destOrd="0" presId="urn:microsoft.com/office/officeart/2005/8/layout/hProcess6"/>
    <dgm:cxn modelId="{366A01C4-B17E-4F42-8CF0-0F5809A32547}" type="presParOf" srcId="{6B991BE0-6C2D-4169-8F52-1BB1914295BE}" destId="{0C0951F4-7C87-465B-BFBF-E5C8536236D1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71F55A-24D7-4BA9-94C7-F2BD26BCFA8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3E61D1-DCD2-4D74-84C7-C016A446EB56}">
      <dgm:prSet phldrT="[Текст]"/>
      <dgm:spPr/>
      <dgm:t>
        <a:bodyPr/>
        <a:lstStyle/>
        <a:p>
          <a:endParaRPr lang="ru-RU" dirty="0"/>
        </a:p>
      </dgm:t>
    </dgm:pt>
    <dgm:pt modelId="{CDD8442D-A37B-44F3-8F1F-4C9381B22904}" type="parTrans" cxnId="{9817897A-0A22-4C05-B6CC-A5BB9E4F4AF4}">
      <dgm:prSet/>
      <dgm:spPr/>
      <dgm:t>
        <a:bodyPr/>
        <a:lstStyle/>
        <a:p>
          <a:endParaRPr lang="ru-RU"/>
        </a:p>
      </dgm:t>
    </dgm:pt>
    <dgm:pt modelId="{713795AE-DB6E-4864-AC50-F16BA6DD0F9E}" type="sibTrans" cxnId="{9817897A-0A22-4C05-B6CC-A5BB9E4F4AF4}">
      <dgm:prSet/>
      <dgm:spPr/>
      <dgm:t>
        <a:bodyPr/>
        <a:lstStyle/>
        <a:p>
          <a:endParaRPr lang="ru-RU"/>
        </a:p>
      </dgm:t>
    </dgm:pt>
    <dgm:pt modelId="{0DC73E10-F7D6-41FE-A26E-46FB60B44CBA}">
      <dgm:prSet phldrT="[Текст]"/>
      <dgm:spPr/>
      <dgm:t>
        <a:bodyPr/>
        <a:lstStyle/>
        <a:p>
          <a:endParaRPr lang="ru-RU" dirty="0"/>
        </a:p>
      </dgm:t>
    </dgm:pt>
    <dgm:pt modelId="{5C484379-2294-4626-BAAF-570B3C0C4D26}" type="parTrans" cxnId="{6CFD329C-50BD-433B-9AC0-5E2DC9481828}">
      <dgm:prSet/>
      <dgm:spPr/>
      <dgm:t>
        <a:bodyPr/>
        <a:lstStyle/>
        <a:p>
          <a:endParaRPr lang="ru-RU"/>
        </a:p>
      </dgm:t>
    </dgm:pt>
    <dgm:pt modelId="{77569ABC-C151-43D8-B913-E9586B60193A}" type="sibTrans" cxnId="{6CFD329C-50BD-433B-9AC0-5E2DC9481828}">
      <dgm:prSet/>
      <dgm:spPr/>
      <dgm:t>
        <a:bodyPr/>
        <a:lstStyle/>
        <a:p>
          <a:endParaRPr lang="ru-RU"/>
        </a:p>
      </dgm:t>
    </dgm:pt>
    <dgm:pt modelId="{6A85DD02-283F-4FF9-A54D-B8E6F1374FAC}">
      <dgm:prSet phldrT="[Текст]"/>
      <dgm:spPr/>
      <dgm:t>
        <a:bodyPr/>
        <a:lstStyle/>
        <a:p>
          <a:endParaRPr lang="ru-RU" dirty="0"/>
        </a:p>
      </dgm:t>
    </dgm:pt>
    <dgm:pt modelId="{E0A8B0C2-40DF-47F1-B1BA-73F5FBF68AA6}" type="parTrans" cxnId="{691B0429-06D8-4E68-B7A5-821AB3C0FBBF}">
      <dgm:prSet/>
      <dgm:spPr/>
      <dgm:t>
        <a:bodyPr/>
        <a:lstStyle/>
        <a:p>
          <a:endParaRPr lang="ru-RU"/>
        </a:p>
      </dgm:t>
    </dgm:pt>
    <dgm:pt modelId="{E5B35AF4-FCB6-42FF-9627-91E2556C1A0F}" type="sibTrans" cxnId="{691B0429-06D8-4E68-B7A5-821AB3C0FBBF}">
      <dgm:prSet/>
      <dgm:spPr/>
      <dgm:t>
        <a:bodyPr/>
        <a:lstStyle/>
        <a:p>
          <a:endParaRPr lang="ru-RU"/>
        </a:p>
      </dgm:t>
    </dgm:pt>
    <dgm:pt modelId="{D5BC4AA4-6079-45B1-8190-2E700123BEDD}">
      <dgm:prSet/>
      <dgm:spPr/>
      <dgm:t>
        <a:bodyPr/>
        <a:lstStyle/>
        <a:p>
          <a:endParaRPr lang="ru-RU"/>
        </a:p>
      </dgm:t>
    </dgm:pt>
    <dgm:pt modelId="{78772E3A-0413-4F0A-BBD3-48E8551B9A81}" type="parTrans" cxnId="{39CE85F3-3B6E-45AD-91BF-6A3E19EB5AE7}">
      <dgm:prSet/>
      <dgm:spPr/>
      <dgm:t>
        <a:bodyPr/>
        <a:lstStyle/>
        <a:p>
          <a:endParaRPr lang="ru-RU"/>
        </a:p>
      </dgm:t>
    </dgm:pt>
    <dgm:pt modelId="{B750D23E-16B4-4EDB-BBDD-1CB9E6EF4BA7}" type="sibTrans" cxnId="{39CE85F3-3B6E-45AD-91BF-6A3E19EB5AE7}">
      <dgm:prSet/>
      <dgm:spPr/>
      <dgm:t>
        <a:bodyPr/>
        <a:lstStyle/>
        <a:p>
          <a:endParaRPr lang="ru-RU"/>
        </a:p>
      </dgm:t>
    </dgm:pt>
    <dgm:pt modelId="{E74A6386-4BD1-40C9-857E-21A0F25749D5}">
      <dgm:prSet/>
      <dgm:spPr/>
      <dgm:t>
        <a:bodyPr/>
        <a:lstStyle/>
        <a:p>
          <a:endParaRPr lang="ru-RU"/>
        </a:p>
      </dgm:t>
    </dgm:pt>
    <dgm:pt modelId="{0110DC9B-AB12-46F5-AB77-1C9DD13C223B}" type="parTrans" cxnId="{BF09C2A6-EE8D-4953-A814-D5C2F6E53F5B}">
      <dgm:prSet/>
      <dgm:spPr/>
      <dgm:t>
        <a:bodyPr/>
        <a:lstStyle/>
        <a:p>
          <a:endParaRPr lang="ru-RU"/>
        </a:p>
      </dgm:t>
    </dgm:pt>
    <dgm:pt modelId="{057FEF2C-8235-4766-9F88-42407A4DCDE7}" type="sibTrans" cxnId="{BF09C2A6-EE8D-4953-A814-D5C2F6E53F5B}">
      <dgm:prSet/>
      <dgm:spPr/>
      <dgm:t>
        <a:bodyPr/>
        <a:lstStyle/>
        <a:p>
          <a:endParaRPr lang="ru-RU"/>
        </a:p>
      </dgm:t>
    </dgm:pt>
    <dgm:pt modelId="{7F9143A0-F427-46B5-A756-C13E21699250}">
      <dgm:prSet/>
      <dgm:spPr/>
      <dgm:t>
        <a:bodyPr/>
        <a:lstStyle/>
        <a:p>
          <a:endParaRPr lang="ru-RU"/>
        </a:p>
      </dgm:t>
    </dgm:pt>
    <dgm:pt modelId="{9B1AD276-757B-4ABA-AEAD-0E6F18176AA1}" type="parTrans" cxnId="{EC51F968-3456-4EB6-AAE9-553772E834A7}">
      <dgm:prSet/>
      <dgm:spPr/>
      <dgm:t>
        <a:bodyPr/>
        <a:lstStyle/>
        <a:p>
          <a:endParaRPr lang="ru-RU"/>
        </a:p>
      </dgm:t>
    </dgm:pt>
    <dgm:pt modelId="{4DC5F92F-F662-4815-BCE9-A13D9219C79A}" type="sibTrans" cxnId="{EC51F968-3456-4EB6-AAE9-553772E834A7}">
      <dgm:prSet/>
      <dgm:spPr/>
      <dgm:t>
        <a:bodyPr/>
        <a:lstStyle/>
        <a:p>
          <a:endParaRPr lang="ru-RU"/>
        </a:p>
      </dgm:t>
    </dgm:pt>
    <dgm:pt modelId="{989C1E7D-1456-4E53-8761-B8F48CEF3A4F}">
      <dgm:prSet/>
      <dgm:spPr/>
      <dgm:t>
        <a:bodyPr/>
        <a:lstStyle/>
        <a:p>
          <a:endParaRPr lang="ru-RU"/>
        </a:p>
      </dgm:t>
    </dgm:pt>
    <dgm:pt modelId="{90C28714-0633-4387-8207-069E0D179ADD}" type="parTrans" cxnId="{B679949C-00C6-4707-AFE9-5C073E4072E2}">
      <dgm:prSet/>
      <dgm:spPr/>
      <dgm:t>
        <a:bodyPr/>
        <a:lstStyle/>
        <a:p>
          <a:endParaRPr lang="ru-RU"/>
        </a:p>
      </dgm:t>
    </dgm:pt>
    <dgm:pt modelId="{48009F90-819B-4F89-B4F0-EE069760B77D}" type="sibTrans" cxnId="{B679949C-00C6-4707-AFE9-5C073E4072E2}">
      <dgm:prSet/>
      <dgm:spPr/>
      <dgm:t>
        <a:bodyPr/>
        <a:lstStyle/>
        <a:p>
          <a:endParaRPr lang="ru-RU"/>
        </a:p>
      </dgm:t>
    </dgm:pt>
    <dgm:pt modelId="{E9CE2441-2576-4EE8-B684-58DC35C653C9}">
      <dgm:prSet/>
      <dgm:spPr/>
      <dgm:t>
        <a:bodyPr/>
        <a:lstStyle/>
        <a:p>
          <a:endParaRPr lang="ru-RU"/>
        </a:p>
      </dgm:t>
    </dgm:pt>
    <dgm:pt modelId="{C73AA01E-E808-4FF9-BED2-875359326480}" type="parTrans" cxnId="{E87AFAE7-5DB8-48AA-925C-782678042329}">
      <dgm:prSet/>
      <dgm:spPr/>
      <dgm:t>
        <a:bodyPr/>
        <a:lstStyle/>
        <a:p>
          <a:endParaRPr lang="ru-RU"/>
        </a:p>
      </dgm:t>
    </dgm:pt>
    <dgm:pt modelId="{952C5B36-E188-4021-8032-6BA22DAA3A1B}" type="sibTrans" cxnId="{E87AFAE7-5DB8-48AA-925C-782678042329}">
      <dgm:prSet/>
      <dgm:spPr/>
      <dgm:t>
        <a:bodyPr/>
        <a:lstStyle/>
        <a:p>
          <a:endParaRPr lang="ru-RU"/>
        </a:p>
      </dgm:t>
    </dgm:pt>
    <dgm:pt modelId="{BA5F64D5-518A-43BF-B6F4-6F4BF2573A17}">
      <dgm:prSet/>
      <dgm:spPr/>
      <dgm:t>
        <a:bodyPr/>
        <a:lstStyle/>
        <a:p>
          <a:endParaRPr lang="ru-RU"/>
        </a:p>
      </dgm:t>
    </dgm:pt>
    <dgm:pt modelId="{E18F1BF3-ED30-4D43-BBC2-8C8A979B7DEA}" type="parTrans" cxnId="{3C835F03-3C80-4B5F-8B11-7B5B606D2607}">
      <dgm:prSet/>
      <dgm:spPr/>
      <dgm:t>
        <a:bodyPr/>
        <a:lstStyle/>
        <a:p>
          <a:endParaRPr lang="ru-RU"/>
        </a:p>
      </dgm:t>
    </dgm:pt>
    <dgm:pt modelId="{B6C5ADD2-50B3-45DD-B2B6-0A1236A41A2C}" type="sibTrans" cxnId="{3C835F03-3C80-4B5F-8B11-7B5B606D2607}">
      <dgm:prSet/>
      <dgm:spPr/>
      <dgm:t>
        <a:bodyPr/>
        <a:lstStyle/>
        <a:p>
          <a:endParaRPr lang="ru-RU"/>
        </a:p>
      </dgm:t>
    </dgm:pt>
    <dgm:pt modelId="{C266D832-FF43-4A10-A1B7-A82375EF2402}">
      <dgm:prSet/>
      <dgm:spPr/>
      <dgm:t>
        <a:bodyPr/>
        <a:lstStyle/>
        <a:p>
          <a:endParaRPr lang="ru-RU"/>
        </a:p>
      </dgm:t>
    </dgm:pt>
    <dgm:pt modelId="{0469BF8A-A343-4586-94C9-BAED8704FB36}" type="parTrans" cxnId="{7F410A51-FCB3-4443-A80A-74B618369CBB}">
      <dgm:prSet/>
      <dgm:spPr/>
      <dgm:t>
        <a:bodyPr/>
        <a:lstStyle/>
        <a:p>
          <a:endParaRPr lang="ru-RU"/>
        </a:p>
      </dgm:t>
    </dgm:pt>
    <dgm:pt modelId="{A766BA14-0E00-4108-8E76-E3FC70FBAE8D}" type="sibTrans" cxnId="{7F410A51-FCB3-4443-A80A-74B618369CBB}">
      <dgm:prSet/>
      <dgm:spPr/>
      <dgm:t>
        <a:bodyPr/>
        <a:lstStyle/>
        <a:p>
          <a:endParaRPr lang="ru-RU"/>
        </a:p>
      </dgm:t>
    </dgm:pt>
    <dgm:pt modelId="{0FDA040A-00C3-4384-B960-F7EA1A5690ED}">
      <dgm:prSet/>
      <dgm:spPr/>
      <dgm:t>
        <a:bodyPr/>
        <a:lstStyle/>
        <a:p>
          <a:endParaRPr lang="ru-RU"/>
        </a:p>
      </dgm:t>
    </dgm:pt>
    <dgm:pt modelId="{92DE4112-5484-47FC-95A1-26BE158404CE}" type="parTrans" cxnId="{065967C9-8B35-4EF4-9A9A-59F49959EC43}">
      <dgm:prSet/>
      <dgm:spPr/>
      <dgm:t>
        <a:bodyPr/>
        <a:lstStyle/>
        <a:p>
          <a:endParaRPr lang="ru-RU"/>
        </a:p>
      </dgm:t>
    </dgm:pt>
    <dgm:pt modelId="{CBAC2FB5-FBAC-43D9-BEEE-DDD71896F2D0}" type="sibTrans" cxnId="{065967C9-8B35-4EF4-9A9A-59F49959EC43}">
      <dgm:prSet/>
      <dgm:spPr/>
      <dgm:t>
        <a:bodyPr/>
        <a:lstStyle/>
        <a:p>
          <a:endParaRPr lang="ru-RU"/>
        </a:p>
      </dgm:t>
    </dgm:pt>
    <dgm:pt modelId="{B18545B3-8D33-4E24-9BA7-BB44F0C3F03C}">
      <dgm:prSet/>
      <dgm:spPr/>
      <dgm:t>
        <a:bodyPr/>
        <a:lstStyle/>
        <a:p>
          <a:endParaRPr lang="ru-RU"/>
        </a:p>
      </dgm:t>
    </dgm:pt>
    <dgm:pt modelId="{2C855C20-4DD1-4B4A-9A6A-6BCEDDF8B89F}" type="parTrans" cxnId="{BCA4C412-AD1F-4824-81C8-A754F95A2352}">
      <dgm:prSet/>
      <dgm:spPr/>
      <dgm:t>
        <a:bodyPr/>
        <a:lstStyle/>
        <a:p>
          <a:endParaRPr lang="ru-RU"/>
        </a:p>
      </dgm:t>
    </dgm:pt>
    <dgm:pt modelId="{0E1E7DD9-B32A-47D1-8267-1107FA4E3ED2}" type="sibTrans" cxnId="{BCA4C412-AD1F-4824-81C8-A754F95A2352}">
      <dgm:prSet/>
      <dgm:spPr/>
      <dgm:t>
        <a:bodyPr/>
        <a:lstStyle/>
        <a:p>
          <a:endParaRPr lang="ru-RU"/>
        </a:p>
      </dgm:t>
    </dgm:pt>
    <dgm:pt modelId="{3EF28DE7-A236-4002-882B-11A6783F8163}" type="pres">
      <dgm:prSet presAssocID="{F471F55A-24D7-4BA9-94C7-F2BD26BCFA85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B6257E5-6E7F-4372-BF59-581F21AD7826}" type="pres">
      <dgm:prSet presAssocID="{AD3E61D1-DCD2-4D74-84C7-C016A446EB56}" presName="composite" presStyleCnt="0"/>
      <dgm:spPr/>
    </dgm:pt>
    <dgm:pt modelId="{5235CABC-2F1C-418B-BC95-C1E75FEC9484}" type="pres">
      <dgm:prSet presAssocID="{AD3E61D1-DCD2-4D74-84C7-C016A446EB56}" presName="LShape" presStyleLbl="alignNode1" presStyleIdx="0" presStyleCnt="23"/>
      <dgm:spPr/>
    </dgm:pt>
    <dgm:pt modelId="{FFDC2E15-7F6E-472F-B768-BD1DFA34D4B9}" type="pres">
      <dgm:prSet presAssocID="{AD3E61D1-DCD2-4D74-84C7-C016A446EB56}" presName="ParentText" presStyleLbl="revTx" presStyleIdx="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97559-38E3-418D-A2A0-7E7B143995DF}" type="pres">
      <dgm:prSet presAssocID="{AD3E61D1-DCD2-4D74-84C7-C016A446EB56}" presName="Triangle" presStyleLbl="alignNode1" presStyleIdx="1" presStyleCnt="23"/>
      <dgm:spPr/>
    </dgm:pt>
    <dgm:pt modelId="{DEAC0453-75F2-4B48-BC92-5EE6964A787B}" type="pres">
      <dgm:prSet presAssocID="{713795AE-DB6E-4864-AC50-F16BA6DD0F9E}" presName="sibTrans" presStyleCnt="0"/>
      <dgm:spPr/>
    </dgm:pt>
    <dgm:pt modelId="{ADB93D90-CAFC-4E69-820D-61C7FF154FA2}" type="pres">
      <dgm:prSet presAssocID="{713795AE-DB6E-4864-AC50-F16BA6DD0F9E}" presName="space" presStyleCnt="0"/>
      <dgm:spPr/>
    </dgm:pt>
    <dgm:pt modelId="{8F96FDFB-2801-4DBA-8F11-28683790215D}" type="pres">
      <dgm:prSet presAssocID="{0DC73E10-F7D6-41FE-A26E-46FB60B44CBA}" presName="composite" presStyleCnt="0"/>
      <dgm:spPr/>
    </dgm:pt>
    <dgm:pt modelId="{AA2F0A50-4E27-4ABC-B401-AFF76ABBA411}" type="pres">
      <dgm:prSet presAssocID="{0DC73E10-F7D6-41FE-A26E-46FB60B44CBA}" presName="LShape" presStyleLbl="alignNode1" presStyleIdx="2" presStyleCnt="2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C24B7D5-2676-427C-91CF-D59E51784E14}" type="pres">
      <dgm:prSet presAssocID="{0DC73E10-F7D6-41FE-A26E-46FB60B44CBA}" presName="ParentText" presStyleLbl="revTx" presStyleIdx="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2B000-7827-4E49-B598-FDBB2D43AC9B}" type="pres">
      <dgm:prSet presAssocID="{0DC73E10-F7D6-41FE-A26E-46FB60B44CBA}" presName="Triangle" presStyleLbl="alignNode1" presStyleIdx="3" presStyleCnt="23"/>
      <dgm:spPr/>
    </dgm:pt>
    <dgm:pt modelId="{7EBED2B8-D6C0-4A01-8963-F55E76820514}" type="pres">
      <dgm:prSet presAssocID="{77569ABC-C151-43D8-B913-E9586B60193A}" presName="sibTrans" presStyleCnt="0"/>
      <dgm:spPr/>
    </dgm:pt>
    <dgm:pt modelId="{89091DFE-D46F-4C1E-A561-8BBC54615090}" type="pres">
      <dgm:prSet presAssocID="{77569ABC-C151-43D8-B913-E9586B60193A}" presName="space" presStyleCnt="0"/>
      <dgm:spPr/>
    </dgm:pt>
    <dgm:pt modelId="{BE18B22D-98AD-4BF1-A3EF-06820F760BC0}" type="pres">
      <dgm:prSet presAssocID="{7F9143A0-F427-46B5-A756-C13E21699250}" presName="composite" presStyleCnt="0"/>
      <dgm:spPr/>
    </dgm:pt>
    <dgm:pt modelId="{1ECD5C15-DAC3-463F-A6D8-C6ECA9874DAA}" type="pres">
      <dgm:prSet presAssocID="{7F9143A0-F427-46B5-A756-C13E21699250}" presName="LShape" presStyleLbl="alignNode1" presStyleIdx="4" presStyleCnt="23"/>
      <dgm:spPr/>
    </dgm:pt>
    <dgm:pt modelId="{EE02FE57-676C-41C6-AD7F-F56053AD4689}" type="pres">
      <dgm:prSet presAssocID="{7F9143A0-F427-46B5-A756-C13E21699250}" presName="ParentText" presStyleLbl="revTx" presStyleIdx="2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4DD4DB-F33C-4870-B370-7D9B28C9F2B7}" type="pres">
      <dgm:prSet presAssocID="{7F9143A0-F427-46B5-A756-C13E21699250}" presName="Triangle" presStyleLbl="alignNode1" presStyleIdx="5" presStyleCnt="23"/>
      <dgm:spPr/>
    </dgm:pt>
    <dgm:pt modelId="{1B28BDD5-44CB-4C8E-AA9D-601EA71008A2}" type="pres">
      <dgm:prSet presAssocID="{4DC5F92F-F662-4815-BCE9-A13D9219C79A}" presName="sibTrans" presStyleCnt="0"/>
      <dgm:spPr/>
    </dgm:pt>
    <dgm:pt modelId="{D28546A4-5D7F-498C-9724-0BAEA7474EE4}" type="pres">
      <dgm:prSet presAssocID="{4DC5F92F-F662-4815-BCE9-A13D9219C79A}" presName="space" presStyleCnt="0"/>
      <dgm:spPr/>
    </dgm:pt>
    <dgm:pt modelId="{CF832023-FFA6-419F-96CB-F84CCE62D0A6}" type="pres">
      <dgm:prSet presAssocID="{989C1E7D-1456-4E53-8761-B8F48CEF3A4F}" presName="composite" presStyleCnt="0"/>
      <dgm:spPr/>
    </dgm:pt>
    <dgm:pt modelId="{056758F8-2AC2-4172-8F06-70CA75C68ACD}" type="pres">
      <dgm:prSet presAssocID="{989C1E7D-1456-4E53-8761-B8F48CEF3A4F}" presName="LShape" presStyleLbl="alignNode1" presStyleIdx="6" presStyleCnt="23"/>
      <dgm:spPr/>
    </dgm:pt>
    <dgm:pt modelId="{4B58B424-4A52-47C6-AE03-9D7B6DAEDE10}" type="pres">
      <dgm:prSet presAssocID="{989C1E7D-1456-4E53-8761-B8F48CEF3A4F}" presName="ParentText" presStyleLbl="revTx" presStyleIdx="3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F9B1A-4FCC-4F1C-A810-C2F29B8D5E20}" type="pres">
      <dgm:prSet presAssocID="{989C1E7D-1456-4E53-8761-B8F48CEF3A4F}" presName="Triangle" presStyleLbl="alignNode1" presStyleIdx="7" presStyleCnt="23"/>
      <dgm:spPr/>
    </dgm:pt>
    <dgm:pt modelId="{B0EC7BDB-DCC0-44F2-9753-5DC9EA6EE34B}" type="pres">
      <dgm:prSet presAssocID="{48009F90-819B-4F89-B4F0-EE069760B77D}" presName="sibTrans" presStyleCnt="0"/>
      <dgm:spPr/>
    </dgm:pt>
    <dgm:pt modelId="{74335349-B7EE-4D6C-AAA1-A83BBA6D91CF}" type="pres">
      <dgm:prSet presAssocID="{48009F90-819B-4F89-B4F0-EE069760B77D}" presName="space" presStyleCnt="0"/>
      <dgm:spPr/>
    </dgm:pt>
    <dgm:pt modelId="{F762A68C-1BD8-4857-AF71-8F6A2DA6F852}" type="pres">
      <dgm:prSet presAssocID="{E9CE2441-2576-4EE8-B684-58DC35C653C9}" presName="composite" presStyleCnt="0"/>
      <dgm:spPr/>
    </dgm:pt>
    <dgm:pt modelId="{AFBDE8E8-21FC-490F-951F-CCBC940CAC34}" type="pres">
      <dgm:prSet presAssocID="{E9CE2441-2576-4EE8-B684-58DC35C653C9}" presName="LShape" presStyleLbl="alignNode1" presStyleIdx="8" presStyleCnt="23"/>
      <dgm:spPr/>
    </dgm:pt>
    <dgm:pt modelId="{60B61B85-2322-4F45-BDC7-82A677332F2B}" type="pres">
      <dgm:prSet presAssocID="{E9CE2441-2576-4EE8-B684-58DC35C653C9}" presName="ParentText" presStyleLbl="revTx" presStyleIdx="4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A45EE-B1C7-4AC8-9825-009F301EDB83}" type="pres">
      <dgm:prSet presAssocID="{E9CE2441-2576-4EE8-B684-58DC35C653C9}" presName="Triangle" presStyleLbl="alignNode1" presStyleIdx="9" presStyleCnt="23"/>
      <dgm:spPr/>
    </dgm:pt>
    <dgm:pt modelId="{8BF69511-B15C-4815-B6AB-3E25BCA4F21C}" type="pres">
      <dgm:prSet presAssocID="{952C5B36-E188-4021-8032-6BA22DAA3A1B}" presName="sibTrans" presStyleCnt="0"/>
      <dgm:spPr/>
    </dgm:pt>
    <dgm:pt modelId="{4E707A63-C7B9-4A43-8CFE-730AB8AED146}" type="pres">
      <dgm:prSet presAssocID="{952C5B36-E188-4021-8032-6BA22DAA3A1B}" presName="space" presStyleCnt="0"/>
      <dgm:spPr/>
    </dgm:pt>
    <dgm:pt modelId="{7CA26286-1170-485D-ABD1-A0C6DDE97CCD}" type="pres">
      <dgm:prSet presAssocID="{BA5F64D5-518A-43BF-B6F4-6F4BF2573A17}" presName="composite" presStyleCnt="0"/>
      <dgm:spPr/>
    </dgm:pt>
    <dgm:pt modelId="{04A4F3CF-05D5-4851-B930-4F9FA729CA4B}" type="pres">
      <dgm:prSet presAssocID="{BA5F64D5-518A-43BF-B6F4-6F4BF2573A17}" presName="LShape" presStyleLbl="alignNode1" presStyleIdx="10" presStyleCnt="23"/>
      <dgm:spPr/>
    </dgm:pt>
    <dgm:pt modelId="{D1C446C4-3239-4B2D-B0D4-25F7A5DEDEDE}" type="pres">
      <dgm:prSet presAssocID="{BA5F64D5-518A-43BF-B6F4-6F4BF2573A17}" presName="ParentText" presStyleLbl="revTx" presStyleIdx="5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EA384-B18A-4B7D-BC41-C691D331AF8B}" type="pres">
      <dgm:prSet presAssocID="{BA5F64D5-518A-43BF-B6F4-6F4BF2573A17}" presName="Triangle" presStyleLbl="alignNode1" presStyleIdx="11" presStyleCnt="23"/>
      <dgm:spPr/>
    </dgm:pt>
    <dgm:pt modelId="{902C3430-B411-448C-B5AF-D00A8387AE89}" type="pres">
      <dgm:prSet presAssocID="{B6C5ADD2-50B3-45DD-B2B6-0A1236A41A2C}" presName="sibTrans" presStyleCnt="0"/>
      <dgm:spPr/>
    </dgm:pt>
    <dgm:pt modelId="{E88C6042-9AF6-4A0E-A14C-5EB03EFAD69F}" type="pres">
      <dgm:prSet presAssocID="{B6C5ADD2-50B3-45DD-B2B6-0A1236A41A2C}" presName="space" presStyleCnt="0"/>
      <dgm:spPr/>
    </dgm:pt>
    <dgm:pt modelId="{26FDEC59-6E3A-4B18-83A2-74859B2A1EB6}" type="pres">
      <dgm:prSet presAssocID="{C266D832-FF43-4A10-A1B7-A82375EF2402}" presName="composite" presStyleCnt="0"/>
      <dgm:spPr/>
    </dgm:pt>
    <dgm:pt modelId="{4C1B5070-29BF-4D4D-B0D7-15E0E0EC9C9F}" type="pres">
      <dgm:prSet presAssocID="{C266D832-FF43-4A10-A1B7-A82375EF2402}" presName="LShape" presStyleLbl="alignNode1" presStyleIdx="12" presStyleCnt="23"/>
      <dgm:spPr/>
    </dgm:pt>
    <dgm:pt modelId="{41873D27-83F4-4A5A-BD36-ECC2553F531F}" type="pres">
      <dgm:prSet presAssocID="{C266D832-FF43-4A10-A1B7-A82375EF2402}" presName="ParentText" presStyleLbl="revTx" presStyleIdx="6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B4EC94-12C8-4555-9858-1F006B5D1D45}" type="pres">
      <dgm:prSet presAssocID="{C266D832-FF43-4A10-A1B7-A82375EF2402}" presName="Triangle" presStyleLbl="alignNode1" presStyleIdx="13" presStyleCnt="23"/>
      <dgm:spPr/>
    </dgm:pt>
    <dgm:pt modelId="{F70EADDE-C7E3-472D-9FE6-73D3546BD03A}" type="pres">
      <dgm:prSet presAssocID="{A766BA14-0E00-4108-8E76-E3FC70FBAE8D}" presName="sibTrans" presStyleCnt="0"/>
      <dgm:spPr/>
    </dgm:pt>
    <dgm:pt modelId="{BE7292D6-89D3-42E3-B310-682C4564AC63}" type="pres">
      <dgm:prSet presAssocID="{A766BA14-0E00-4108-8E76-E3FC70FBAE8D}" presName="space" presStyleCnt="0"/>
      <dgm:spPr/>
    </dgm:pt>
    <dgm:pt modelId="{33ABD78A-D6DB-4D25-A8A7-D7C179DE97AE}" type="pres">
      <dgm:prSet presAssocID="{0FDA040A-00C3-4384-B960-F7EA1A5690ED}" presName="composite" presStyleCnt="0"/>
      <dgm:spPr/>
    </dgm:pt>
    <dgm:pt modelId="{6FA194CC-9D40-41AE-AD87-72FDB473E2D4}" type="pres">
      <dgm:prSet presAssocID="{0FDA040A-00C3-4384-B960-F7EA1A5690ED}" presName="LShape" presStyleLbl="alignNode1" presStyleIdx="14" presStyleCnt="23"/>
      <dgm:spPr/>
    </dgm:pt>
    <dgm:pt modelId="{9EFD2116-8757-4959-97D8-79464F707D98}" type="pres">
      <dgm:prSet presAssocID="{0FDA040A-00C3-4384-B960-F7EA1A5690ED}" presName="ParentText" presStyleLbl="revTx" presStyleIdx="7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6E099B-9D14-4AA5-A438-097E97E6F40E}" type="pres">
      <dgm:prSet presAssocID="{0FDA040A-00C3-4384-B960-F7EA1A5690ED}" presName="Triangle" presStyleLbl="alignNode1" presStyleIdx="15" presStyleCnt="23"/>
      <dgm:spPr/>
    </dgm:pt>
    <dgm:pt modelId="{A7516A1B-83DA-4E24-B00E-4EF8ABB4E64F}" type="pres">
      <dgm:prSet presAssocID="{CBAC2FB5-FBAC-43D9-BEEE-DDD71896F2D0}" presName="sibTrans" presStyleCnt="0"/>
      <dgm:spPr/>
    </dgm:pt>
    <dgm:pt modelId="{430D1728-4496-410D-8CF0-E1FA0A6EBE0E}" type="pres">
      <dgm:prSet presAssocID="{CBAC2FB5-FBAC-43D9-BEEE-DDD71896F2D0}" presName="space" presStyleCnt="0"/>
      <dgm:spPr/>
    </dgm:pt>
    <dgm:pt modelId="{794E3839-0BD2-436E-AB89-D683F0644754}" type="pres">
      <dgm:prSet presAssocID="{B18545B3-8D33-4E24-9BA7-BB44F0C3F03C}" presName="composite" presStyleCnt="0"/>
      <dgm:spPr/>
    </dgm:pt>
    <dgm:pt modelId="{2F64AF89-C441-475C-84A8-142427C1E4AE}" type="pres">
      <dgm:prSet presAssocID="{B18545B3-8D33-4E24-9BA7-BB44F0C3F03C}" presName="LShape" presStyleLbl="alignNode1" presStyleIdx="16" presStyleCnt="23"/>
      <dgm:spPr/>
    </dgm:pt>
    <dgm:pt modelId="{5A554B77-A985-4DF8-8856-548977CE3E60}" type="pres">
      <dgm:prSet presAssocID="{B18545B3-8D33-4E24-9BA7-BB44F0C3F03C}" presName="ParentText" presStyleLbl="revTx" presStyleIdx="8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541AEC-E6FF-4CC1-911B-200424DEC1BE}" type="pres">
      <dgm:prSet presAssocID="{B18545B3-8D33-4E24-9BA7-BB44F0C3F03C}" presName="Triangle" presStyleLbl="alignNode1" presStyleIdx="17" presStyleCnt="23"/>
      <dgm:spPr/>
    </dgm:pt>
    <dgm:pt modelId="{322A4665-2E54-4C71-9011-8A8CD9EA9264}" type="pres">
      <dgm:prSet presAssocID="{0E1E7DD9-B32A-47D1-8267-1107FA4E3ED2}" presName="sibTrans" presStyleCnt="0"/>
      <dgm:spPr/>
    </dgm:pt>
    <dgm:pt modelId="{71E7A5AA-6725-4565-A04F-6B31DB1F3976}" type="pres">
      <dgm:prSet presAssocID="{0E1E7DD9-B32A-47D1-8267-1107FA4E3ED2}" presName="space" presStyleCnt="0"/>
      <dgm:spPr/>
    </dgm:pt>
    <dgm:pt modelId="{0F7EF2E8-0353-433E-BB61-F1AE6F4E2096}" type="pres">
      <dgm:prSet presAssocID="{6A85DD02-283F-4FF9-A54D-B8E6F1374FAC}" presName="composite" presStyleCnt="0"/>
      <dgm:spPr/>
    </dgm:pt>
    <dgm:pt modelId="{4DC27029-D051-449B-A3C6-CB8C9DC29664}" type="pres">
      <dgm:prSet presAssocID="{6A85DD02-283F-4FF9-A54D-B8E6F1374FAC}" presName="LShape" presStyleLbl="alignNode1" presStyleIdx="18" presStyleCnt="2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80D8C40-0089-4587-BDB6-35FCF5691A5F}" type="pres">
      <dgm:prSet presAssocID="{6A85DD02-283F-4FF9-A54D-B8E6F1374FAC}" presName="ParentText" presStyleLbl="revTx" presStyleIdx="9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80D53-E01F-41B1-9BDD-979D841A8876}" type="pres">
      <dgm:prSet presAssocID="{6A85DD02-283F-4FF9-A54D-B8E6F1374FAC}" presName="Triangle" presStyleLbl="alignNode1" presStyleIdx="19" presStyleCnt="23"/>
      <dgm:spPr/>
    </dgm:pt>
    <dgm:pt modelId="{B891FB24-E410-46B9-8E61-176AEE562A39}" type="pres">
      <dgm:prSet presAssocID="{E5B35AF4-FCB6-42FF-9627-91E2556C1A0F}" presName="sibTrans" presStyleCnt="0"/>
      <dgm:spPr/>
    </dgm:pt>
    <dgm:pt modelId="{8F84356E-6E70-404F-A688-6E90A81981C9}" type="pres">
      <dgm:prSet presAssocID="{E5B35AF4-FCB6-42FF-9627-91E2556C1A0F}" presName="space" presStyleCnt="0"/>
      <dgm:spPr/>
    </dgm:pt>
    <dgm:pt modelId="{1EE71CD6-78B0-4C8C-B468-BA3AA9B8B186}" type="pres">
      <dgm:prSet presAssocID="{E74A6386-4BD1-40C9-857E-21A0F25749D5}" presName="composite" presStyleCnt="0"/>
      <dgm:spPr/>
    </dgm:pt>
    <dgm:pt modelId="{54BCCD13-85B3-47DB-8BEF-700202AE5B80}" type="pres">
      <dgm:prSet presAssocID="{E74A6386-4BD1-40C9-857E-21A0F25749D5}" presName="LShape" presStyleLbl="alignNode1" presStyleIdx="20" presStyleCnt="23"/>
      <dgm:spPr/>
    </dgm:pt>
    <dgm:pt modelId="{8669DD50-92A5-4B1E-8807-2D7603F7EABA}" type="pres">
      <dgm:prSet presAssocID="{E74A6386-4BD1-40C9-857E-21A0F25749D5}" presName="ParentText" presStyleLbl="revTx" presStyleIdx="1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E90D3-C9D4-45C4-BB9C-4B91D519712A}" type="pres">
      <dgm:prSet presAssocID="{E74A6386-4BD1-40C9-857E-21A0F25749D5}" presName="Triangle" presStyleLbl="alignNode1" presStyleIdx="21" presStyleCnt="23"/>
      <dgm:spPr/>
    </dgm:pt>
    <dgm:pt modelId="{7D90FEFC-7159-4798-8CCF-26F7D8CDA32E}" type="pres">
      <dgm:prSet presAssocID="{057FEF2C-8235-4766-9F88-42407A4DCDE7}" presName="sibTrans" presStyleCnt="0"/>
      <dgm:spPr/>
    </dgm:pt>
    <dgm:pt modelId="{8439DEBE-A914-467A-A722-060AF0AE1568}" type="pres">
      <dgm:prSet presAssocID="{057FEF2C-8235-4766-9F88-42407A4DCDE7}" presName="space" presStyleCnt="0"/>
      <dgm:spPr/>
    </dgm:pt>
    <dgm:pt modelId="{5EB35C4C-6F64-4289-BF9E-D4DBEAC947B8}" type="pres">
      <dgm:prSet presAssocID="{D5BC4AA4-6079-45B1-8190-2E700123BEDD}" presName="composite" presStyleCnt="0"/>
      <dgm:spPr/>
    </dgm:pt>
    <dgm:pt modelId="{763D3F7F-CBBA-491B-8970-879F0A0DCDAB}" type="pres">
      <dgm:prSet presAssocID="{D5BC4AA4-6079-45B1-8190-2E700123BEDD}" presName="LShape" presStyleLbl="alignNode1" presStyleIdx="22" presStyleCnt="23"/>
      <dgm:spPr/>
    </dgm:pt>
    <dgm:pt modelId="{FF429916-40DA-46E1-B89B-FE7F1A9DCA0A}" type="pres">
      <dgm:prSet presAssocID="{D5BC4AA4-6079-45B1-8190-2E700123BEDD}" presName="ParentText" presStyleLbl="revTx" presStyleIdx="1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BAFB1F-A9D2-432A-8C91-1AD488422765}" type="presOf" srcId="{BA5F64D5-518A-43BF-B6F4-6F4BF2573A17}" destId="{D1C446C4-3239-4B2D-B0D4-25F7A5DEDEDE}" srcOrd="0" destOrd="0" presId="urn:microsoft.com/office/officeart/2009/3/layout/StepUpProcess"/>
    <dgm:cxn modelId="{39CE85F3-3B6E-45AD-91BF-6A3E19EB5AE7}" srcId="{F471F55A-24D7-4BA9-94C7-F2BD26BCFA85}" destId="{D5BC4AA4-6079-45B1-8190-2E700123BEDD}" srcOrd="11" destOrd="0" parTransId="{78772E3A-0413-4F0A-BBD3-48E8551B9A81}" sibTransId="{B750D23E-16B4-4EDB-BBDD-1CB9E6EF4BA7}"/>
    <dgm:cxn modelId="{065967C9-8B35-4EF4-9A9A-59F49959EC43}" srcId="{F471F55A-24D7-4BA9-94C7-F2BD26BCFA85}" destId="{0FDA040A-00C3-4384-B960-F7EA1A5690ED}" srcOrd="7" destOrd="0" parTransId="{92DE4112-5484-47FC-95A1-26BE158404CE}" sibTransId="{CBAC2FB5-FBAC-43D9-BEEE-DDD71896F2D0}"/>
    <dgm:cxn modelId="{BCA4C412-AD1F-4824-81C8-A754F95A2352}" srcId="{F471F55A-24D7-4BA9-94C7-F2BD26BCFA85}" destId="{B18545B3-8D33-4E24-9BA7-BB44F0C3F03C}" srcOrd="8" destOrd="0" parTransId="{2C855C20-4DD1-4B4A-9A6A-6BCEDDF8B89F}" sibTransId="{0E1E7DD9-B32A-47D1-8267-1107FA4E3ED2}"/>
    <dgm:cxn modelId="{4FB63528-7C59-4186-A6ED-4A1725121CEE}" type="presOf" srcId="{E74A6386-4BD1-40C9-857E-21A0F25749D5}" destId="{8669DD50-92A5-4B1E-8807-2D7603F7EABA}" srcOrd="0" destOrd="0" presId="urn:microsoft.com/office/officeart/2009/3/layout/StepUpProcess"/>
    <dgm:cxn modelId="{EC51F968-3456-4EB6-AAE9-553772E834A7}" srcId="{F471F55A-24D7-4BA9-94C7-F2BD26BCFA85}" destId="{7F9143A0-F427-46B5-A756-C13E21699250}" srcOrd="2" destOrd="0" parTransId="{9B1AD276-757B-4ABA-AEAD-0E6F18176AA1}" sibTransId="{4DC5F92F-F662-4815-BCE9-A13D9219C79A}"/>
    <dgm:cxn modelId="{B679949C-00C6-4707-AFE9-5C073E4072E2}" srcId="{F471F55A-24D7-4BA9-94C7-F2BD26BCFA85}" destId="{989C1E7D-1456-4E53-8761-B8F48CEF3A4F}" srcOrd="3" destOrd="0" parTransId="{90C28714-0633-4387-8207-069E0D179ADD}" sibTransId="{48009F90-819B-4F89-B4F0-EE069760B77D}"/>
    <dgm:cxn modelId="{4F7BCFB6-661C-47FE-9182-2005AB0AB546}" type="presOf" srcId="{0FDA040A-00C3-4384-B960-F7EA1A5690ED}" destId="{9EFD2116-8757-4959-97D8-79464F707D98}" srcOrd="0" destOrd="0" presId="urn:microsoft.com/office/officeart/2009/3/layout/StepUpProcess"/>
    <dgm:cxn modelId="{691B0429-06D8-4E68-B7A5-821AB3C0FBBF}" srcId="{F471F55A-24D7-4BA9-94C7-F2BD26BCFA85}" destId="{6A85DD02-283F-4FF9-A54D-B8E6F1374FAC}" srcOrd="9" destOrd="0" parTransId="{E0A8B0C2-40DF-47F1-B1BA-73F5FBF68AA6}" sibTransId="{E5B35AF4-FCB6-42FF-9627-91E2556C1A0F}"/>
    <dgm:cxn modelId="{267D7F0B-71C9-43EB-8F61-3D06AE6E0255}" type="presOf" srcId="{E9CE2441-2576-4EE8-B684-58DC35C653C9}" destId="{60B61B85-2322-4F45-BDC7-82A677332F2B}" srcOrd="0" destOrd="0" presId="urn:microsoft.com/office/officeart/2009/3/layout/StepUpProcess"/>
    <dgm:cxn modelId="{479F189C-A30C-4604-A3B9-AB1AB4BC0C32}" type="presOf" srcId="{0DC73E10-F7D6-41FE-A26E-46FB60B44CBA}" destId="{4C24B7D5-2676-427C-91CF-D59E51784E14}" srcOrd="0" destOrd="0" presId="urn:microsoft.com/office/officeart/2009/3/layout/StepUpProcess"/>
    <dgm:cxn modelId="{7A4770BD-E88A-4DED-9798-9FE8D64CA15F}" type="presOf" srcId="{989C1E7D-1456-4E53-8761-B8F48CEF3A4F}" destId="{4B58B424-4A52-47C6-AE03-9D7B6DAEDE10}" srcOrd="0" destOrd="0" presId="urn:microsoft.com/office/officeart/2009/3/layout/StepUpProcess"/>
    <dgm:cxn modelId="{6CFD329C-50BD-433B-9AC0-5E2DC9481828}" srcId="{F471F55A-24D7-4BA9-94C7-F2BD26BCFA85}" destId="{0DC73E10-F7D6-41FE-A26E-46FB60B44CBA}" srcOrd="1" destOrd="0" parTransId="{5C484379-2294-4626-BAAF-570B3C0C4D26}" sibTransId="{77569ABC-C151-43D8-B913-E9586B60193A}"/>
    <dgm:cxn modelId="{794C6DD5-3364-47AF-A0F9-E20E1FEAC4B3}" type="presOf" srcId="{B18545B3-8D33-4E24-9BA7-BB44F0C3F03C}" destId="{5A554B77-A985-4DF8-8856-548977CE3E60}" srcOrd="0" destOrd="0" presId="urn:microsoft.com/office/officeart/2009/3/layout/StepUpProcess"/>
    <dgm:cxn modelId="{11915686-4446-424B-8013-FF12FE17129E}" type="presOf" srcId="{C266D832-FF43-4A10-A1B7-A82375EF2402}" destId="{41873D27-83F4-4A5A-BD36-ECC2553F531F}" srcOrd="0" destOrd="0" presId="urn:microsoft.com/office/officeart/2009/3/layout/StepUpProcess"/>
    <dgm:cxn modelId="{7F410A51-FCB3-4443-A80A-74B618369CBB}" srcId="{F471F55A-24D7-4BA9-94C7-F2BD26BCFA85}" destId="{C266D832-FF43-4A10-A1B7-A82375EF2402}" srcOrd="6" destOrd="0" parTransId="{0469BF8A-A343-4586-94C9-BAED8704FB36}" sibTransId="{A766BA14-0E00-4108-8E76-E3FC70FBAE8D}"/>
    <dgm:cxn modelId="{0D695F63-7255-4E92-BAA7-8F1F963F039C}" type="presOf" srcId="{AD3E61D1-DCD2-4D74-84C7-C016A446EB56}" destId="{FFDC2E15-7F6E-472F-B768-BD1DFA34D4B9}" srcOrd="0" destOrd="0" presId="urn:microsoft.com/office/officeart/2009/3/layout/StepUpProcess"/>
    <dgm:cxn modelId="{9817897A-0A22-4C05-B6CC-A5BB9E4F4AF4}" srcId="{F471F55A-24D7-4BA9-94C7-F2BD26BCFA85}" destId="{AD3E61D1-DCD2-4D74-84C7-C016A446EB56}" srcOrd="0" destOrd="0" parTransId="{CDD8442D-A37B-44F3-8F1F-4C9381B22904}" sibTransId="{713795AE-DB6E-4864-AC50-F16BA6DD0F9E}"/>
    <dgm:cxn modelId="{BF09C2A6-EE8D-4953-A814-D5C2F6E53F5B}" srcId="{F471F55A-24D7-4BA9-94C7-F2BD26BCFA85}" destId="{E74A6386-4BD1-40C9-857E-21A0F25749D5}" srcOrd="10" destOrd="0" parTransId="{0110DC9B-AB12-46F5-AB77-1C9DD13C223B}" sibTransId="{057FEF2C-8235-4766-9F88-42407A4DCDE7}"/>
    <dgm:cxn modelId="{3C835F03-3C80-4B5F-8B11-7B5B606D2607}" srcId="{F471F55A-24D7-4BA9-94C7-F2BD26BCFA85}" destId="{BA5F64D5-518A-43BF-B6F4-6F4BF2573A17}" srcOrd="5" destOrd="0" parTransId="{E18F1BF3-ED30-4D43-BBC2-8C8A979B7DEA}" sibTransId="{B6C5ADD2-50B3-45DD-B2B6-0A1236A41A2C}"/>
    <dgm:cxn modelId="{202CF1B9-E1B6-445D-80CE-3700ACA497AA}" type="presOf" srcId="{7F9143A0-F427-46B5-A756-C13E21699250}" destId="{EE02FE57-676C-41C6-AD7F-F56053AD4689}" srcOrd="0" destOrd="0" presId="urn:microsoft.com/office/officeart/2009/3/layout/StepUpProcess"/>
    <dgm:cxn modelId="{6B90B345-DB02-4B5B-98DC-A33983940C28}" type="presOf" srcId="{D5BC4AA4-6079-45B1-8190-2E700123BEDD}" destId="{FF429916-40DA-46E1-B89B-FE7F1A9DCA0A}" srcOrd="0" destOrd="0" presId="urn:microsoft.com/office/officeart/2009/3/layout/StepUpProcess"/>
    <dgm:cxn modelId="{7456F1C3-79C4-4632-9BDA-EF1A489D0B20}" type="presOf" srcId="{6A85DD02-283F-4FF9-A54D-B8E6F1374FAC}" destId="{280D8C40-0089-4587-BDB6-35FCF5691A5F}" srcOrd="0" destOrd="0" presId="urn:microsoft.com/office/officeart/2009/3/layout/StepUpProcess"/>
    <dgm:cxn modelId="{1A8BFD98-6583-45BC-8BC0-776904874DE2}" type="presOf" srcId="{F471F55A-24D7-4BA9-94C7-F2BD26BCFA85}" destId="{3EF28DE7-A236-4002-882B-11A6783F8163}" srcOrd="0" destOrd="0" presId="urn:microsoft.com/office/officeart/2009/3/layout/StepUpProcess"/>
    <dgm:cxn modelId="{E87AFAE7-5DB8-48AA-925C-782678042329}" srcId="{F471F55A-24D7-4BA9-94C7-F2BD26BCFA85}" destId="{E9CE2441-2576-4EE8-B684-58DC35C653C9}" srcOrd="4" destOrd="0" parTransId="{C73AA01E-E808-4FF9-BED2-875359326480}" sibTransId="{952C5B36-E188-4021-8032-6BA22DAA3A1B}"/>
    <dgm:cxn modelId="{65B561CE-753C-4846-9007-99FDF45DEE93}" type="presParOf" srcId="{3EF28DE7-A236-4002-882B-11A6783F8163}" destId="{3B6257E5-6E7F-4372-BF59-581F21AD7826}" srcOrd="0" destOrd="0" presId="urn:microsoft.com/office/officeart/2009/3/layout/StepUpProcess"/>
    <dgm:cxn modelId="{725ECE30-8628-4489-AEF3-340A9CD18EE8}" type="presParOf" srcId="{3B6257E5-6E7F-4372-BF59-581F21AD7826}" destId="{5235CABC-2F1C-418B-BC95-C1E75FEC9484}" srcOrd="0" destOrd="0" presId="urn:microsoft.com/office/officeart/2009/3/layout/StepUpProcess"/>
    <dgm:cxn modelId="{46093A4E-A9B5-4C50-92F6-7D359C24EBF3}" type="presParOf" srcId="{3B6257E5-6E7F-4372-BF59-581F21AD7826}" destId="{FFDC2E15-7F6E-472F-B768-BD1DFA34D4B9}" srcOrd="1" destOrd="0" presId="urn:microsoft.com/office/officeart/2009/3/layout/StepUpProcess"/>
    <dgm:cxn modelId="{A19ED80C-241C-4181-B333-60FF93465100}" type="presParOf" srcId="{3B6257E5-6E7F-4372-BF59-581F21AD7826}" destId="{54397559-38E3-418D-A2A0-7E7B143995DF}" srcOrd="2" destOrd="0" presId="urn:microsoft.com/office/officeart/2009/3/layout/StepUpProcess"/>
    <dgm:cxn modelId="{486C5075-FA5A-4D13-AB10-CEDC963416F3}" type="presParOf" srcId="{3EF28DE7-A236-4002-882B-11A6783F8163}" destId="{DEAC0453-75F2-4B48-BC92-5EE6964A787B}" srcOrd="1" destOrd="0" presId="urn:microsoft.com/office/officeart/2009/3/layout/StepUpProcess"/>
    <dgm:cxn modelId="{8209BF5F-E338-4E8F-BC9A-F323C8079057}" type="presParOf" srcId="{DEAC0453-75F2-4B48-BC92-5EE6964A787B}" destId="{ADB93D90-CAFC-4E69-820D-61C7FF154FA2}" srcOrd="0" destOrd="0" presId="urn:microsoft.com/office/officeart/2009/3/layout/StepUpProcess"/>
    <dgm:cxn modelId="{7FF298BA-2E25-467C-83C9-E5F4939CD940}" type="presParOf" srcId="{3EF28DE7-A236-4002-882B-11A6783F8163}" destId="{8F96FDFB-2801-4DBA-8F11-28683790215D}" srcOrd="2" destOrd="0" presId="urn:microsoft.com/office/officeart/2009/3/layout/StepUpProcess"/>
    <dgm:cxn modelId="{79035437-E52A-40A6-8CD1-3630E10D4267}" type="presParOf" srcId="{8F96FDFB-2801-4DBA-8F11-28683790215D}" destId="{AA2F0A50-4E27-4ABC-B401-AFF76ABBA411}" srcOrd="0" destOrd="0" presId="urn:microsoft.com/office/officeart/2009/3/layout/StepUpProcess"/>
    <dgm:cxn modelId="{821A9587-A99F-441E-B151-B9C8AC525C5B}" type="presParOf" srcId="{8F96FDFB-2801-4DBA-8F11-28683790215D}" destId="{4C24B7D5-2676-427C-91CF-D59E51784E14}" srcOrd="1" destOrd="0" presId="urn:microsoft.com/office/officeart/2009/3/layout/StepUpProcess"/>
    <dgm:cxn modelId="{BD5761EC-945F-450D-AAF1-2094256986B7}" type="presParOf" srcId="{8F96FDFB-2801-4DBA-8F11-28683790215D}" destId="{35F2B000-7827-4E49-B598-FDBB2D43AC9B}" srcOrd="2" destOrd="0" presId="urn:microsoft.com/office/officeart/2009/3/layout/StepUpProcess"/>
    <dgm:cxn modelId="{7088EC60-C761-4894-8B7D-C03016DAF831}" type="presParOf" srcId="{3EF28DE7-A236-4002-882B-11A6783F8163}" destId="{7EBED2B8-D6C0-4A01-8963-F55E76820514}" srcOrd="3" destOrd="0" presId="urn:microsoft.com/office/officeart/2009/3/layout/StepUpProcess"/>
    <dgm:cxn modelId="{97E666A3-2711-4F58-9EE6-C2CC9F4B94DB}" type="presParOf" srcId="{7EBED2B8-D6C0-4A01-8963-F55E76820514}" destId="{89091DFE-D46F-4C1E-A561-8BBC54615090}" srcOrd="0" destOrd="0" presId="urn:microsoft.com/office/officeart/2009/3/layout/StepUpProcess"/>
    <dgm:cxn modelId="{AB8978F2-BB15-4CA8-A737-5384EDCBFD5D}" type="presParOf" srcId="{3EF28DE7-A236-4002-882B-11A6783F8163}" destId="{BE18B22D-98AD-4BF1-A3EF-06820F760BC0}" srcOrd="4" destOrd="0" presId="urn:microsoft.com/office/officeart/2009/3/layout/StepUpProcess"/>
    <dgm:cxn modelId="{E332A4AB-2769-4DCD-9768-9A67F8889D49}" type="presParOf" srcId="{BE18B22D-98AD-4BF1-A3EF-06820F760BC0}" destId="{1ECD5C15-DAC3-463F-A6D8-C6ECA9874DAA}" srcOrd="0" destOrd="0" presId="urn:microsoft.com/office/officeart/2009/3/layout/StepUpProcess"/>
    <dgm:cxn modelId="{1EF5CF15-80CE-4004-B795-45B99CD2BAEC}" type="presParOf" srcId="{BE18B22D-98AD-4BF1-A3EF-06820F760BC0}" destId="{EE02FE57-676C-41C6-AD7F-F56053AD4689}" srcOrd="1" destOrd="0" presId="urn:microsoft.com/office/officeart/2009/3/layout/StepUpProcess"/>
    <dgm:cxn modelId="{ABD73A75-F869-4A16-B5DE-0FBFE9E7DD3F}" type="presParOf" srcId="{BE18B22D-98AD-4BF1-A3EF-06820F760BC0}" destId="{AF4DD4DB-F33C-4870-B370-7D9B28C9F2B7}" srcOrd="2" destOrd="0" presId="urn:microsoft.com/office/officeart/2009/3/layout/StepUpProcess"/>
    <dgm:cxn modelId="{A3DA76F0-F234-44BC-A19D-97AE8800FA8A}" type="presParOf" srcId="{3EF28DE7-A236-4002-882B-11A6783F8163}" destId="{1B28BDD5-44CB-4C8E-AA9D-601EA71008A2}" srcOrd="5" destOrd="0" presId="urn:microsoft.com/office/officeart/2009/3/layout/StepUpProcess"/>
    <dgm:cxn modelId="{AA3C274E-C980-4560-8D6C-6857F5A306CA}" type="presParOf" srcId="{1B28BDD5-44CB-4C8E-AA9D-601EA71008A2}" destId="{D28546A4-5D7F-498C-9724-0BAEA7474EE4}" srcOrd="0" destOrd="0" presId="urn:microsoft.com/office/officeart/2009/3/layout/StepUpProcess"/>
    <dgm:cxn modelId="{B5DC048C-C224-41E1-9524-815FAD7AD88B}" type="presParOf" srcId="{3EF28DE7-A236-4002-882B-11A6783F8163}" destId="{CF832023-FFA6-419F-96CB-F84CCE62D0A6}" srcOrd="6" destOrd="0" presId="urn:microsoft.com/office/officeart/2009/3/layout/StepUpProcess"/>
    <dgm:cxn modelId="{05F5823C-8847-4B85-A91F-E45E4DCC832C}" type="presParOf" srcId="{CF832023-FFA6-419F-96CB-F84CCE62D0A6}" destId="{056758F8-2AC2-4172-8F06-70CA75C68ACD}" srcOrd="0" destOrd="0" presId="urn:microsoft.com/office/officeart/2009/3/layout/StepUpProcess"/>
    <dgm:cxn modelId="{C180BB53-C262-4D8A-88EF-162EAFD08E89}" type="presParOf" srcId="{CF832023-FFA6-419F-96CB-F84CCE62D0A6}" destId="{4B58B424-4A52-47C6-AE03-9D7B6DAEDE10}" srcOrd="1" destOrd="0" presId="urn:microsoft.com/office/officeart/2009/3/layout/StepUpProcess"/>
    <dgm:cxn modelId="{714E608C-15B9-47CF-AEE4-6437A8FF9BEB}" type="presParOf" srcId="{CF832023-FFA6-419F-96CB-F84CCE62D0A6}" destId="{3D5F9B1A-4FCC-4F1C-A810-C2F29B8D5E20}" srcOrd="2" destOrd="0" presId="urn:microsoft.com/office/officeart/2009/3/layout/StepUpProcess"/>
    <dgm:cxn modelId="{ED2C50D0-3358-4986-B130-88B1C7EA8161}" type="presParOf" srcId="{3EF28DE7-A236-4002-882B-11A6783F8163}" destId="{B0EC7BDB-DCC0-44F2-9753-5DC9EA6EE34B}" srcOrd="7" destOrd="0" presId="urn:microsoft.com/office/officeart/2009/3/layout/StepUpProcess"/>
    <dgm:cxn modelId="{E085C964-DE83-48A6-BA3A-19649F04D8E2}" type="presParOf" srcId="{B0EC7BDB-DCC0-44F2-9753-5DC9EA6EE34B}" destId="{74335349-B7EE-4D6C-AAA1-A83BBA6D91CF}" srcOrd="0" destOrd="0" presId="urn:microsoft.com/office/officeart/2009/3/layout/StepUpProcess"/>
    <dgm:cxn modelId="{362B036F-BE2A-456C-AF82-23BBE9C70634}" type="presParOf" srcId="{3EF28DE7-A236-4002-882B-11A6783F8163}" destId="{F762A68C-1BD8-4857-AF71-8F6A2DA6F852}" srcOrd="8" destOrd="0" presId="urn:microsoft.com/office/officeart/2009/3/layout/StepUpProcess"/>
    <dgm:cxn modelId="{7B5E7F2B-D16B-4F33-AA7A-BD907402A7D6}" type="presParOf" srcId="{F762A68C-1BD8-4857-AF71-8F6A2DA6F852}" destId="{AFBDE8E8-21FC-490F-951F-CCBC940CAC34}" srcOrd="0" destOrd="0" presId="urn:microsoft.com/office/officeart/2009/3/layout/StepUpProcess"/>
    <dgm:cxn modelId="{BF8926F4-2416-4AA8-9351-ABE17E50976B}" type="presParOf" srcId="{F762A68C-1BD8-4857-AF71-8F6A2DA6F852}" destId="{60B61B85-2322-4F45-BDC7-82A677332F2B}" srcOrd="1" destOrd="0" presId="urn:microsoft.com/office/officeart/2009/3/layout/StepUpProcess"/>
    <dgm:cxn modelId="{6B3C1305-4251-44D3-8255-C2F43D2ABD7F}" type="presParOf" srcId="{F762A68C-1BD8-4857-AF71-8F6A2DA6F852}" destId="{ED2A45EE-B1C7-4AC8-9825-009F301EDB83}" srcOrd="2" destOrd="0" presId="urn:microsoft.com/office/officeart/2009/3/layout/StepUpProcess"/>
    <dgm:cxn modelId="{C7DC0882-11C7-4FD6-BEB2-7C41406936E5}" type="presParOf" srcId="{3EF28DE7-A236-4002-882B-11A6783F8163}" destId="{8BF69511-B15C-4815-B6AB-3E25BCA4F21C}" srcOrd="9" destOrd="0" presId="urn:microsoft.com/office/officeart/2009/3/layout/StepUpProcess"/>
    <dgm:cxn modelId="{08E83ABE-E869-4652-B0EE-5065F3E89E15}" type="presParOf" srcId="{8BF69511-B15C-4815-B6AB-3E25BCA4F21C}" destId="{4E707A63-C7B9-4A43-8CFE-730AB8AED146}" srcOrd="0" destOrd="0" presId="urn:microsoft.com/office/officeart/2009/3/layout/StepUpProcess"/>
    <dgm:cxn modelId="{43B7A6A4-487B-48D9-96B8-60D9F4943A65}" type="presParOf" srcId="{3EF28DE7-A236-4002-882B-11A6783F8163}" destId="{7CA26286-1170-485D-ABD1-A0C6DDE97CCD}" srcOrd="10" destOrd="0" presId="urn:microsoft.com/office/officeart/2009/3/layout/StepUpProcess"/>
    <dgm:cxn modelId="{AD47A29F-6A3F-445C-88D6-699499BA1E23}" type="presParOf" srcId="{7CA26286-1170-485D-ABD1-A0C6DDE97CCD}" destId="{04A4F3CF-05D5-4851-B930-4F9FA729CA4B}" srcOrd="0" destOrd="0" presId="urn:microsoft.com/office/officeart/2009/3/layout/StepUpProcess"/>
    <dgm:cxn modelId="{8676B3DC-4260-4C3E-B721-9005A7310DE0}" type="presParOf" srcId="{7CA26286-1170-485D-ABD1-A0C6DDE97CCD}" destId="{D1C446C4-3239-4B2D-B0D4-25F7A5DEDEDE}" srcOrd="1" destOrd="0" presId="urn:microsoft.com/office/officeart/2009/3/layout/StepUpProcess"/>
    <dgm:cxn modelId="{5429EA8A-1265-4969-971B-3BB91B838900}" type="presParOf" srcId="{7CA26286-1170-485D-ABD1-A0C6DDE97CCD}" destId="{F3BEA384-B18A-4B7D-BC41-C691D331AF8B}" srcOrd="2" destOrd="0" presId="urn:microsoft.com/office/officeart/2009/3/layout/StepUpProcess"/>
    <dgm:cxn modelId="{7DDCE6C9-32B8-44DA-B474-0DA7D387BBA6}" type="presParOf" srcId="{3EF28DE7-A236-4002-882B-11A6783F8163}" destId="{902C3430-B411-448C-B5AF-D00A8387AE89}" srcOrd="11" destOrd="0" presId="urn:microsoft.com/office/officeart/2009/3/layout/StepUpProcess"/>
    <dgm:cxn modelId="{1D3B7255-AE4A-494F-8A5C-45F674BF26F0}" type="presParOf" srcId="{902C3430-B411-448C-B5AF-D00A8387AE89}" destId="{E88C6042-9AF6-4A0E-A14C-5EB03EFAD69F}" srcOrd="0" destOrd="0" presId="urn:microsoft.com/office/officeart/2009/3/layout/StepUpProcess"/>
    <dgm:cxn modelId="{8B2C6716-6FB0-496B-B34B-D3900F11F6E3}" type="presParOf" srcId="{3EF28DE7-A236-4002-882B-11A6783F8163}" destId="{26FDEC59-6E3A-4B18-83A2-74859B2A1EB6}" srcOrd="12" destOrd="0" presId="urn:microsoft.com/office/officeart/2009/3/layout/StepUpProcess"/>
    <dgm:cxn modelId="{65F1C967-03C8-4C2E-BE1B-0ED5A32A2A4B}" type="presParOf" srcId="{26FDEC59-6E3A-4B18-83A2-74859B2A1EB6}" destId="{4C1B5070-29BF-4D4D-B0D7-15E0E0EC9C9F}" srcOrd="0" destOrd="0" presId="urn:microsoft.com/office/officeart/2009/3/layout/StepUpProcess"/>
    <dgm:cxn modelId="{19D0D069-EDB0-4005-83F7-6F213B59C833}" type="presParOf" srcId="{26FDEC59-6E3A-4B18-83A2-74859B2A1EB6}" destId="{41873D27-83F4-4A5A-BD36-ECC2553F531F}" srcOrd="1" destOrd="0" presId="urn:microsoft.com/office/officeart/2009/3/layout/StepUpProcess"/>
    <dgm:cxn modelId="{E97BFD22-97F6-4C29-9463-825E8909EE2B}" type="presParOf" srcId="{26FDEC59-6E3A-4B18-83A2-74859B2A1EB6}" destId="{F5B4EC94-12C8-4555-9858-1F006B5D1D45}" srcOrd="2" destOrd="0" presId="urn:microsoft.com/office/officeart/2009/3/layout/StepUpProcess"/>
    <dgm:cxn modelId="{AACF166C-8119-4A26-BFD0-189A5CE92261}" type="presParOf" srcId="{3EF28DE7-A236-4002-882B-11A6783F8163}" destId="{F70EADDE-C7E3-472D-9FE6-73D3546BD03A}" srcOrd="13" destOrd="0" presId="urn:microsoft.com/office/officeart/2009/3/layout/StepUpProcess"/>
    <dgm:cxn modelId="{D861FB83-3944-4C8D-93F2-3FC909C9B72C}" type="presParOf" srcId="{F70EADDE-C7E3-472D-9FE6-73D3546BD03A}" destId="{BE7292D6-89D3-42E3-B310-682C4564AC63}" srcOrd="0" destOrd="0" presId="urn:microsoft.com/office/officeart/2009/3/layout/StepUpProcess"/>
    <dgm:cxn modelId="{C2B8F83D-D051-4FF0-9565-2B735C7DA912}" type="presParOf" srcId="{3EF28DE7-A236-4002-882B-11A6783F8163}" destId="{33ABD78A-D6DB-4D25-A8A7-D7C179DE97AE}" srcOrd="14" destOrd="0" presId="urn:microsoft.com/office/officeart/2009/3/layout/StepUpProcess"/>
    <dgm:cxn modelId="{694F7BCA-DFA1-4439-A5C6-DBFF2D0E6984}" type="presParOf" srcId="{33ABD78A-D6DB-4D25-A8A7-D7C179DE97AE}" destId="{6FA194CC-9D40-41AE-AD87-72FDB473E2D4}" srcOrd="0" destOrd="0" presId="urn:microsoft.com/office/officeart/2009/3/layout/StepUpProcess"/>
    <dgm:cxn modelId="{92212584-BE30-496E-B45F-69D1BD21D3FB}" type="presParOf" srcId="{33ABD78A-D6DB-4D25-A8A7-D7C179DE97AE}" destId="{9EFD2116-8757-4959-97D8-79464F707D98}" srcOrd="1" destOrd="0" presId="urn:microsoft.com/office/officeart/2009/3/layout/StepUpProcess"/>
    <dgm:cxn modelId="{CD59ACB8-F0A4-4B67-B05F-59FEC9C41FA1}" type="presParOf" srcId="{33ABD78A-D6DB-4D25-A8A7-D7C179DE97AE}" destId="{EE6E099B-9D14-4AA5-A438-097E97E6F40E}" srcOrd="2" destOrd="0" presId="urn:microsoft.com/office/officeart/2009/3/layout/StepUpProcess"/>
    <dgm:cxn modelId="{BA3326D3-2169-4649-8CFD-FB36DF21CD72}" type="presParOf" srcId="{3EF28DE7-A236-4002-882B-11A6783F8163}" destId="{A7516A1B-83DA-4E24-B00E-4EF8ABB4E64F}" srcOrd="15" destOrd="0" presId="urn:microsoft.com/office/officeart/2009/3/layout/StepUpProcess"/>
    <dgm:cxn modelId="{D71F1EEA-3FD1-4CC7-83A3-48521E7A8BF9}" type="presParOf" srcId="{A7516A1B-83DA-4E24-B00E-4EF8ABB4E64F}" destId="{430D1728-4496-410D-8CF0-E1FA0A6EBE0E}" srcOrd="0" destOrd="0" presId="urn:microsoft.com/office/officeart/2009/3/layout/StepUpProcess"/>
    <dgm:cxn modelId="{E2C4F6BA-21AA-4FEB-9E39-0F8F8B3C3044}" type="presParOf" srcId="{3EF28DE7-A236-4002-882B-11A6783F8163}" destId="{794E3839-0BD2-436E-AB89-D683F0644754}" srcOrd="16" destOrd="0" presId="urn:microsoft.com/office/officeart/2009/3/layout/StepUpProcess"/>
    <dgm:cxn modelId="{7853721B-965E-4A1F-AFC1-6BDAF080D1F9}" type="presParOf" srcId="{794E3839-0BD2-436E-AB89-D683F0644754}" destId="{2F64AF89-C441-475C-84A8-142427C1E4AE}" srcOrd="0" destOrd="0" presId="urn:microsoft.com/office/officeart/2009/3/layout/StepUpProcess"/>
    <dgm:cxn modelId="{7DBC5C83-B48A-47B9-83C3-ABCC8388244C}" type="presParOf" srcId="{794E3839-0BD2-436E-AB89-D683F0644754}" destId="{5A554B77-A985-4DF8-8856-548977CE3E60}" srcOrd="1" destOrd="0" presId="urn:microsoft.com/office/officeart/2009/3/layout/StepUpProcess"/>
    <dgm:cxn modelId="{170DC8FE-D649-4A61-9A81-DF4E848A1BD0}" type="presParOf" srcId="{794E3839-0BD2-436E-AB89-D683F0644754}" destId="{39541AEC-E6FF-4CC1-911B-200424DEC1BE}" srcOrd="2" destOrd="0" presId="urn:microsoft.com/office/officeart/2009/3/layout/StepUpProcess"/>
    <dgm:cxn modelId="{E276C5D4-B0BB-4D80-949E-40C951B6E29C}" type="presParOf" srcId="{3EF28DE7-A236-4002-882B-11A6783F8163}" destId="{322A4665-2E54-4C71-9011-8A8CD9EA9264}" srcOrd="17" destOrd="0" presId="urn:microsoft.com/office/officeart/2009/3/layout/StepUpProcess"/>
    <dgm:cxn modelId="{92DAD39D-1235-4F53-BC5B-810CCDDB9A27}" type="presParOf" srcId="{322A4665-2E54-4C71-9011-8A8CD9EA9264}" destId="{71E7A5AA-6725-4565-A04F-6B31DB1F3976}" srcOrd="0" destOrd="0" presId="urn:microsoft.com/office/officeart/2009/3/layout/StepUpProcess"/>
    <dgm:cxn modelId="{B27E3441-332D-4472-8A1E-BDC0A766966C}" type="presParOf" srcId="{3EF28DE7-A236-4002-882B-11A6783F8163}" destId="{0F7EF2E8-0353-433E-BB61-F1AE6F4E2096}" srcOrd="18" destOrd="0" presId="urn:microsoft.com/office/officeart/2009/3/layout/StepUpProcess"/>
    <dgm:cxn modelId="{9828DCE9-2623-4052-82ED-9C083AEF0793}" type="presParOf" srcId="{0F7EF2E8-0353-433E-BB61-F1AE6F4E2096}" destId="{4DC27029-D051-449B-A3C6-CB8C9DC29664}" srcOrd="0" destOrd="0" presId="urn:microsoft.com/office/officeart/2009/3/layout/StepUpProcess"/>
    <dgm:cxn modelId="{42C0263B-F767-4037-9DDB-3FEB5707609E}" type="presParOf" srcId="{0F7EF2E8-0353-433E-BB61-F1AE6F4E2096}" destId="{280D8C40-0089-4587-BDB6-35FCF5691A5F}" srcOrd="1" destOrd="0" presId="urn:microsoft.com/office/officeart/2009/3/layout/StepUpProcess"/>
    <dgm:cxn modelId="{81ABEF4F-88E3-4256-B1AC-8F2895FDC711}" type="presParOf" srcId="{0F7EF2E8-0353-433E-BB61-F1AE6F4E2096}" destId="{08080D53-E01F-41B1-9BDD-979D841A8876}" srcOrd="2" destOrd="0" presId="urn:microsoft.com/office/officeart/2009/3/layout/StepUpProcess"/>
    <dgm:cxn modelId="{D2A2E2BE-2734-4D54-A7AD-E05A91E8BB6A}" type="presParOf" srcId="{3EF28DE7-A236-4002-882B-11A6783F8163}" destId="{B891FB24-E410-46B9-8E61-176AEE562A39}" srcOrd="19" destOrd="0" presId="urn:microsoft.com/office/officeart/2009/3/layout/StepUpProcess"/>
    <dgm:cxn modelId="{BB01EE5A-6E98-4782-BEE1-9CAAD7BD52FA}" type="presParOf" srcId="{B891FB24-E410-46B9-8E61-176AEE562A39}" destId="{8F84356E-6E70-404F-A688-6E90A81981C9}" srcOrd="0" destOrd="0" presId="urn:microsoft.com/office/officeart/2009/3/layout/StepUpProcess"/>
    <dgm:cxn modelId="{AAB298C4-5AC5-4E32-B022-F0839AAFC7AC}" type="presParOf" srcId="{3EF28DE7-A236-4002-882B-11A6783F8163}" destId="{1EE71CD6-78B0-4C8C-B468-BA3AA9B8B186}" srcOrd="20" destOrd="0" presId="urn:microsoft.com/office/officeart/2009/3/layout/StepUpProcess"/>
    <dgm:cxn modelId="{452AFDF5-A2B1-43F1-B66E-112C624DDC55}" type="presParOf" srcId="{1EE71CD6-78B0-4C8C-B468-BA3AA9B8B186}" destId="{54BCCD13-85B3-47DB-8BEF-700202AE5B80}" srcOrd="0" destOrd="0" presId="urn:microsoft.com/office/officeart/2009/3/layout/StepUpProcess"/>
    <dgm:cxn modelId="{430988DE-2C2C-41BC-A8A5-F556F88D0EF8}" type="presParOf" srcId="{1EE71CD6-78B0-4C8C-B468-BA3AA9B8B186}" destId="{8669DD50-92A5-4B1E-8807-2D7603F7EABA}" srcOrd="1" destOrd="0" presId="urn:microsoft.com/office/officeart/2009/3/layout/StepUpProcess"/>
    <dgm:cxn modelId="{00F95116-AAF8-4EA5-961C-1B936DCBC612}" type="presParOf" srcId="{1EE71CD6-78B0-4C8C-B468-BA3AA9B8B186}" destId="{499E90D3-C9D4-45C4-BB9C-4B91D519712A}" srcOrd="2" destOrd="0" presId="urn:microsoft.com/office/officeart/2009/3/layout/StepUpProcess"/>
    <dgm:cxn modelId="{F0301094-C9EA-4D72-A8B4-310BB97F453B}" type="presParOf" srcId="{3EF28DE7-A236-4002-882B-11A6783F8163}" destId="{7D90FEFC-7159-4798-8CCF-26F7D8CDA32E}" srcOrd="21" destOrd="0" presId="urn:microsoft.com/office/officeart/2009/3/layout/StepUpProcess"/>
    <dgm:cxn modelId="{446CA114-2505-47A9-8BED-EB24DD2ABE5E}" type="presParOf" srcId="{7D90FEFC-7159-4798-8CCF-26F7D8CDA32E}" destId="{8439DEBE-A914-467A-A722-060AF0AE1568}" srcOrd="0" destOrd="0" presId="urn:microsoft.com/office/officeart/2009/3/layout/StepUpProcess"/>
    <dgm:cxn modelId="{E84B8ED8-4126-4DED-AFDE-B86C771F7655}" type="presParOf" srcId="{3EF28DE7-A236-4002-882B-11A6783F8163}" destId="{5EB35C4C-6F64-4289-BF9E-D4DBEAC947B8}" srcOrd="22" destOrd="0" presId="urn:microsoft.com/office/officeart/2009/3/layout/StepUpProcess"/>
    <dgm:cxn modelId="{9A154C7B-BCE4-4C0B-AB1A-BE13DD7BD47A}" type="presParOf" srcId="{5EB35C4C-6F64-4289-BF9E-D4DBEAC947B8}" destId="{763D3F7F-CBBA-491B-8970-879F0A0DCDAB}" srcOrd="0" destOrd="0" presId="urn:microsoft.com/office/officeart/2009/3/layout/StepUpProcess"/>
    <dgm:cxn modelId="{1DFAE709-624D-4C5B-A7C0-78ABD2B84050}" type="presParOf" srcId="{5EB35C4C-6F64-4289-BF9E-D4DBEAC947B8}" destId="{FF429916-40DA-46E1-B89B-FE7F1A9DCA0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2483A-B7F9-4D2A-A738-BFD389930E73}">
      <dsp:nvSpPr>
        <dsp:cNvPr id="0" name=""/>
        <dsp:cNvSpPr/>
      </dsp:nvSpPr>
      <dsp:spPr>
        <a:xfrm>
          <a:off x="0" y="429582"/>
          <a:ext cx="9825037" cy="6552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074C7821-7EE2-47A2-8CB3-9FD0A9DB3621}">
      <dsp:nvSpPr>
        <dsp:cNvPr id="0" name=""/>
        <dsp:cNvSpPr/>
      </dsp:nvSpPr>
      <dsp:spPr>
        <a:xfrm>
          <a:off x="491251" y="45822"/>
          <a:ext cx="6877525" cy="76752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9954" tIns="0" rIns="25995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1. …</a:t>
          </a:r>
          <a:endParaRPr lang="ru-RU" sz="2600" kern="1200" dirty="0"/>
        </a:p>
      </dsp:txBody>
      <dsp:txXfrm>
        <a:off x="528718" y="83289"/>
        <a:ext cx="6802591" cy="692586"/>
      </dsp:txXfrm>
    </dsp:sp>
    <dsp:sp modelId="{68125920-8C14-4832-B3FA-C8FBA006A01F}">
      <dsp:nvSpPr>
        <dsp:cNvPr id="0" name=""/>
        <dsp:cNvSpPr/>
      </dsp:nvSpPr>
      <dsp:spPr>
        <a:xfrm>
          <a:off x="0" y="1608942"/>
          <a:ext cx="9825037" cy="6552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F11F3ED6-BC32-406D-9596-35CCB5D58942}">
      <dsp:nvSpPr>
        <dsp:cNvPr id="0" name=""/>
        <dsp:cNvSpPr/>
      </dsp:nvSpPr>
      <dsp:spPr>
        <a:xfrm>
          <a:off x="491251" y="1225182"/>
          <a:ext cx="6877525" cy="76752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9954" tIns="0" rIns="25995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2. …</a:t>
          </a:r>
          <a:endParaRPr lang="ru-RU" sz="2600" kern="1200" dirty="0"/>
        </a:p>
      </dsp:txBody>
      <dsp:txXfrm>
        <a:off x="528718" y="1262649"/>
        <a:ext cx="6802591" cy="692586"/>
      </dsp:txXfrm>
    </dsp:sp>
    <dsp:sp modelId="{0AC43B3F-9D17-42A4-886C-379187A4B433}">
      <dsp:nvSpPr>
        <dsp:cNvPr id="0" name=""/>
        <dsp:cNvSpPr/>
      </dsp:nvSpPr>
      <dsp:spPr>
        <a:xfrm>
          <a:off x="0" y="2788302"/>
          <a:ext cx="9825037" cy="6552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</dsp:sp>
    <dsp:sp modelId="{B5F51AFB-6D9F-4E98-92E4-FF2D5D9973B6}">
      <dsp:nvSpPr>
        <dsp:cNvPr id="0" name=""/>
        <dsp:cNvSpPr/>
      </dsp:nvSpPr>
      <dsp:spPr>
        <a:xfrm>
          <a:off x="491251" y="2404542"/>
          <a:ext cx="6877525" cy="76752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9954" tIns="0" rIns="25995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3. …</a:t>
          </a:r>
          <a:endParaRPr lang="ru-RU" sz="2600" kern="1200" dirty="0"/>
        </a:p>
      </dsp:txBody>
      <dsp:txXfrm>
        <a:off x="528718" y="2442009"/>
        <a:ext cx="6802591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E0688-1D6E-4D87-883F-D0939D65E546}">
      <dsp:nvSpPr>
        <dsp:cNvPr id="0" name=""/>
        <dsp:cNvSpPr/>
      </dsp:nvSpPr>
      <dsp:spPr>
        <a:xfrm>
          <a:off x="743" y="0"/>
          <a:ext cx="3199336" cy="3489325"/>
        </a:xfrm>
        <a:prstGeom prst="roundRect">
          <a:avLst>
            <a:gd name="adj" fmla="val 5000"/>
          </a:avLst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1 этап</a:t>
          </a:r>
          <a:endParaRPr lang="ru-RU" sz="3600" kern="1200" dirty="0"/>
        </a:p>
      </dsp:txBody>
      <dsp:txXfrm rot="16200000">
        <a:off x="-1109946" y="1110689"/>
        <a:ext cx="2861246" cy="639867"/>
      </dsp:txXfrm>
    </dsp:sp>
    <dsp:sp modelId="{5014FA6E-A39B-4E2F-897D-B540EA4E78B0}">
      <dsp:nvSpPr>
        <dsp:cNvPr id="0" name=""/>
        <dsp:cNvSpPr/>
      </dsp:nvSpPr>
      <dsp:spPr>
        <a:xfrm>
          <a:off x="640610" y="0"/>
          <a:ext cx="2383505" cy="34893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Описание</a:t>
          </a:r>
          <a:endParaRPr lang="ru-RU" sz="4400" kern="1200" dirty="0"/>
        </a:p>
      </dsp:txBody>
      <dsp:txXfrm>
        <a:off x="640610" y="0"/>
        <a:ext cx="2383505" cy="3489325"/>
      </dsp:txXfrm>
    </dsp:sp>
    <dsp:sp modelId="{65B6C585-9BD3-4B38-95C5-C9530D938ABB}">
      <dsp:nvSpPr>
        <dsp:cNvPr id="0" name=""/>
        <dsp:cNvSpPr/>
      </dsp:nvSpPr>
      <dsp:spPr>
        <a:xfrm>
          <a:off x="3312056" y="0"/>
          <a:ext cx="3199336" cy="3489325"/>
        </a:xfrm>
        <a:prstGeom prst="roundRect">
          <a:avLst>
            <a:gd name="adj" fmla="val 5000"/>
          </a:avLst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2 этап</a:t>
          </a:r>
          <a:endParaRPr lang="ru-RU" sz="3600" kern="1200" dirty="0"/>
        </a:p>
      </dsp:txBody>
      <dsp:txXfrm rot="16200000">
        <a:off x="2201367" y="1110689"/>
        <a:ext cx="2861246" cy="639867"/>
      </dsp:txXfrm>
    </dsp:sp>
    <dsp:sp modelId="{E7A0FC1F-D415-4987-9AAB-146E90C06092}">
      <dsp:nvSpPr>
        <dsp:cNvPr id="0" name=""/>
        <dsp:cNvSpPr/>
      </dsp:nvSpPr>
      <dsp:spPr>
        <a:xfrm rot="5400000">
          <a:off x="3071554" y="2752532"/>
          <a:ext cx="512997" cy="47990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7FC063-BCDE-44B9-8C25-8A00E6148C3D}">
      <dsp:nvSpPr>
        <dsp:cNvPr id="0" name=""/>
        <dsp:cNvSpPr/>
      </dsp:nvSpPr>
      <dsp:spPr>
        <a:xfrm>
          <a:off x="3951924" y="0"/>
          <a:ext cx="2383505" cy="34893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Описание</a:t>
          </a:r>
          <a:endParaRPr lang="ru-RU" sz="4400" kern="1200" dirty="0"/>
        </a:p>
      </dsp:txBody>
      <dsp:txXfrm>
        <a:off x="3951924" y="0"/>
        <a:ext cx="2383505" cy="3489325"/>
      </dsp:txXfrm>
    </dsp:sp>
    <dsp:sp modelId="{21CDD4F6-260D-473E-A4A1-A8EB399CE002}">
      <dsp:nvSpPr>
        <dsp:cNvPr id="0" name=""/>
        <dsp:cNvSpPr/>
      </dsp:nvSpPr>
      <dsp:spPr>
        <a:xfrm>
          <a:off x="6623370" y="0"/>
          <a:ext cx="3199336" cy="3489325"/>
        </a:xfrm>
        <a:prstGeom prst="roundRect">
          <a:avLst>
            <a:gd name="adj" fmla="val 5000"/>
          </a:avLst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3 этап</a:t>
          </a:r>
          <a:endParaRPr lang="ru-RU" sz="3600" kern="1200" dirty="0"/>
        </a:p>
      </dsp:txBody>
      <dsp:txXfrm rot="16200000">
        <a:off x="5512680" y="1110689"/>
        <a:ext cx="2861246" cy="639867"/>
      </dsp:txXfrm>
    </dsp:sp>
    <dsp:sp modelId="{C0360FC8-D32F-4440-8774-D384D04E22A3}">
      <dsp:nvSpPr>
        <dsp:cNvPr id="0" name=""/>
        <dsp:cNvSpPr/>
      </dsp:nvSpPr>
      <dsp:spPr>
        <a:xfrm rot="5400000">
          <a:off x="6382868" y="2752532"/>
          <a:ext cx="512997" cy="47990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04B358-4878-4CAE-8016-0DE85BDAAD14}">
      <dsp:nvSpPr>
        <dsp:cNvPr id="0" name=""/>
        <dsp:cNvSpPr/>
      </dsp:nvSpPr>
      <dsp:spPr>
        <a:xfrm>
          <a:off x="7263237" y="0"/>
          <a:ext cx="2383505" cy="348932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Описание</a:t>
          </a:r>
          <a:endParaRPr lang="ru-RU" sz="4400" kern="1200" dirty="0"/>
        </a:p>
      </dsp:txBody>
      <dsp:txXfrm>
        <a:off x="7263237" y="0"/>
        <a:ext cx="2383505" cy="34893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E59150-D9DF-42A1-829D-90C62CAF7466}">
      <dsp:nvSpPr>
        <dsp:cNvPr id="0" name=""/>
        <dsp:cNvSpPr/>
      </dsp:nvSpPr>
      <dsp:spPr>
        <a:xfrm>
          <a:off x="638051" y="637574"/>
          <a:ext cx="2533017" cy="221417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31750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 dirty="0"/>
        </a:p>
      </dsp:txBody>
      <dsp:txXfrm>
        <a:off x="1271306" y="969700"/>
        <a:ext cx="1234846" cy="1549924"/>
      </dsp:txXfrm>
    </dsp:sp>
    <dsp:sp modelId="{A678E2D4-25CB-46FE-ADFB-8D619A6EBE69}">
      <dsp:nvSpPr>
        <dsp:cNvPr id="0" name=""/>
        <dsp:cNvSpPr/>
      </dsp:nvSpPr>
      <dsp:spPr>
        <a:xfrm>
          <a:off x="4797" y="1111408"/>
          <a:ext cx="1266508" cy="12665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1</a:t>
          </a:r>
          <a:endParaRPr lang="ru-RU" sz="5800" kern="1200" dirty="0"/>
        </a:p>
      </dsp:txBody>
      <dsp:txXfrm>
        <a:off x="190273" y="1296884"/>
        <a:ext cx="895556" cy="895556"/>
      </dsp:txXfrm>
    </dsp:sp>
    <dsp:sp modelId="{FE7B0930-1B05-4C62-B0A8-E4770F2FCA74}">
      <dsp:nvSpPr>
        <dsp:cNvPr id="0" name=""/>
        <dsp:cNvSpPr/>
      </dsp:nvSpPr>
      <dsp:spPr>
        <a:xfrm>
          <a:off x="3962636" y="637574"/>
          <a:ext cx="2533017" cy="221417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31750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/>
        </a:p>
      </dsp:txBody>
      <dsp:txXfrm>
        <a:off x="4595891" y="969700"/>
        <a:ext cx="1234846" cy="1549924"/>
      </dsp:txXfrm>
    </dsp:sp>
    <dsp:sp modelId="{DE0E7BEA-AFF4-4F89-A994-8C95E359D9AB}">
      <dsp:nvSpPr>
        <dsp:cNvPr id="0" name=""/>
        <dsp:cNvSpPr/>
      </dsp:nvSpPr>
      <dsp:spPr>
        <a:xfrm>
          <a:off x="3329382" y="1111408"/>
          <a:ext cx="1266508" cy="12665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2</a:t>
          </a:r>
          <a:endParaRPr lang="ru-RU" sz="5800" kern="1200" dirty="0"/>
        </a:p>
      </dsp:txBody>
      <dsp:txXfrm>
        <a:off x="3514858" y="1296884"/>
        <a:ext cx="895556" cy="895556"/>
      </dsp:txXfrm>
    </dsp:sp>
    <dsp:sp modelId="{28225155-0D21-4794-94A2-2B57D611F890}">
      <dsp:nvSpPr>
        <dsp:cNvPr id="0" name=""/>
        <dsp:cNvSpPr/>
      </dsp:nvSpPr>
      <dsp:spPr>
        <a:xfrm>
          <a:off x="7287222" y="637574"/>
          <a:ext cx="2533017" cy="221417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31750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500" kern="1200"/>
        </a:p>
      </dsp:txBody>
      <dsp:txXfrm>
        <a:off x="7920476" y="969700"/>
        <a:ext cx="1234846" cy="1549924"/>
      </dsp:txXfrm>
    </dsp:sp>
    <dsp:sp modelId="{0C0951F4-7C87-465B-BFBF-E5C8536236D1}">
      <dsp:nvSpPr>
        <dsp:cNvPr id="0" name=""/>
        <dsp:cNvSpPr/>
      </dsp:nvSpPr>
      <dsp:spPr>
        <a:xfrm>
          <a:off x="6653967" y="1111408"/>
          <a:ext cx="1266508" cy="12665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3</a:t>
          </a:r>
          <a:endParaRPr lang="ru-RU" sz="5800" kern="1200" dirty="0"/>
        </a:p>
      </dsp:txBody>
      <dsp:txXfrm>
        <a:off x="6839443" y="1296884"/>
        <a:ext cx="895556" cy="8955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5CABC-2F1C-418B-BC95-C1E75FEC9484}">
      <dsp:nvSpPr>
        <dsp:cNvPr id="0" name=""/>
        <dsp:cNvSpPr/>
      </dsp:nvSpPr>
      <dsp:spPr>
        <a:xfrm rot="5400000">
          <a:off x="150969" y="2385200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DC2E15-7F6E-472F-B768-BD1DFA34D4B9}">
      <dsp:nvSpPr>
        <dsp:cNvPr id="0" name=""/>
        <dsp:cNvSpPr/>
      </dsp:nvSpPr>
      <dsp:spPr>
        <a:xfrm>
          <a:off x="76102" y="2608185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76102" y="2608185"/>
        <a:ext cx="673770" cy="590599"/>
      </dsp:txXfrm>
    </dsp:sp>
    <dsp:sp modelId="{54397559-38E3-418D-A2A0-7E7B143995DF}">
      <dsp:nvSpPr>
        <dsp:cNvPr id="0" name=""/>
        <dsp:cNvSpPr/>
      </dsp:nvSpPr>
      <dsp:spPr>
        <a:xfrm>
          <a:off x="622746" y="2330256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F0A50-4E27-4ABC-B401-AFF76ABBA411}">
      <dsp:nvSpPr>
        <dsp:cNvPr id="0" name=""/>
        <dsp:cNvSpPr/>
      </dsp:nvSpPr>
      <dsp:spPr>
        <a:xfrm rot="5400000">
          <a:off x="975796" y="2181095"/>
          <a:ext cx="448508" cy="746307"/>
        </a:xfrm>
        <a:prstGeom prst="corner">
          <a:avLst>
            <a:gd name="adj1" fmla="val 16120"/>
            <a:gd name="adj2" fmla="val 1611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4B7D5-2676-427C-91CF-D59E51784E14}">
      <dsp:nvSpPr>
        <dsp:cNvPr id="0" name=""/>
        <dsp:cNvSpPr/>
      </dsp:nvSpPr>
      <dsp:spPr>
        <a:xfrm>
          <a:off x="900929" y="2404080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900929" y="2404080"/>
        <a:ext cx="673770" cy="590599"/>
      </dsp:txXfrm>
    </dsp:sp>
    <dsp:sp modelId="{35F2B000-7827-4E49-B598-FDBB2D43AC9B}">
      <dsp:nvSpPr>
        <dsp:cNvPr id="0" name=""/>
        <dsp:cNvSpPr/>
      </dsp:nvSpPr>
      <dsp:spPr>
        <a:xfrm>
          <a:off x="1447573" y="2126151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D5C15-DAC3-463F-A6D8-C6ECA9874DAA}">
      <dsp:nvSpPr>
        <dsp:cNvPr id="0" name=""/>
        <dsp:cNvSpPr/>
      </dsp:nvSpPr>
      <dsp:spPr>
        <a:xfrm rot="5400000">
          <a:off x="1800623" y="1976991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2FE57-676C-41C6-AD7F-F56053AD4689}">
      <dsp:nvSpPr>
        <dsp:cNvPr id="0" name=""/>
        <dsp:cNvSpPr/>
      </dsp:nvSpPr>
      <dsp:spPr>
        <a:xfrm>
          <a:off x="1725756" y="2199976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1725756" y="2199976"/>
        <a:ext cx="673770" cy="590599"/>
      </dsp:txXfrm>
    </dsp:sp>
    <dsp:sp modelId="{AF4DD4DB-F33C-4870-B370-7D9B28C9F2B7}">
      <dsp:nvSpPr>
        <dsp:cNvPr id="0" name=""/>
        <dsp:cNvSpPr/>
      </dsp:nvSpPr>
      <dsp:spPr>
        <a:xfrm>
          <a:off x="2272400" y="1922047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758F8-2AC2-4172-8F06-70CA75C68ACD}">
      <dsp:nvSpPr>
        <dsp:cNvPr id="0" name=""/>
        <dsp:cNvSpPr/>
      </dsp:nvSpPr>
      <dsp:spPr>
        <a:xfrm rot="5400000">
          <a:off x="2625450" y="1772887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58B424-4A52-47C6-AE03-9D7B6DAEDE10}">
      <dsp:nvSpPr>
        <dsp:cNvPr id="0" name=""/>
        <dsp:cNvSpPr/>
      </dsp:nvSpPr>
      <dsp:spPr>
        <a:xfrm>
          <a:off x="2550583" y="1995872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2550583" y="1995872"/>
        <a:ext cx="673770" cy="590599"/>
      </dsp:txXfrm>
    </dsp:sp>
    <dsp:sp modelId="{3D5F9B1A-4FCC-4F1C-A810-C2F29B8D5E20}">
      <dsp:nvSpPr>
        <dsp:cNvPr id="0" name=""/>
        <dsp:cNvSpPr/>
      </dsp:nvSpPr>
      <dsp:spPr>
        <a:xfrm>
          <a:off x="3097227" y="1717943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DE8E8-21FC-490F-951F-CCBC940CAC34}">
      <dsp:nvSpPr>
        <dsp:cNvPr id="0" name=""/>
        <dsp:cNvSpPr/>
      </dsp:nvSpPr>
      <dsp:spPr>
        <a:xfrm rot="5400000">
          <a:off x="3450277" y="1568783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61B85-2322-4F45-BDC7-82A677332F2B}">
      <dsp:nvSpPr>
        <dsp:cNvPr id="0" name=""/>
        <dsp:cNvSpPr/>
      </dsp:nvSpPr>
      <dsp:spPr>
        <a:xfrm>
          <a:off x="3375409" y="1791768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3375409" y="1791768"/>
        <a:ext cx="673770" cy="590599"/>
      </dsp:txXfrm>
    </dsp:sp>
    <dsp:sp modelId="{ED2A45EE-B1C7-4AC8-9825-009F301EDB83}">
      <dsp:nvSpPr>
        <dsp:cNvPr id="0" name=""/>
        <dsp:cNvSpPr/>
      </dsp:nvSpPr>
      <dsp:spPr>
        <a:xfrm>
          <a:off x="3922053" y="1513839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4F3CF-05D5-4851-B930-4F9FA729CA4B}">
      <dsp:nvSpPr>
        <dsp:cNvPr id="0" name=""/>
        <dsp:cNvSpPr/>
      </dsp:nvSpPr>
      <dsp:spPr>
        <a:xfrm rot="5400000">
          <a:off x="4275103" y="1364679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446C4-3239-4B2D-B0D4-25F7A5DEDEDE}">
      <dsp:nvSpPr>
        <dsp:cNvPr id="0" name=""/>
        <dsp:cNvSpPr/>
      </dsp:nvSpPr>
      <dsp:spPr>
        <a:xfrm>
          <a:off x="4200236" y="1587664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4200236" y="1587664"/>
        <a:ext cx="673770" cy="590599"/>
      </dsp:txXfrm>
    </dsp:sp>
    <dsp:sp modelId="{F3BEA384-B18A-4B7D-BC41-C691D331AF8B}">
      <dsp:nvSpPr>
        <dsp:cNvPr id="0" name=""/>
        <dsp:cNvSpPr/>
      </dsp:nvSpPr>
      <dsp:spPr>
        <a:xfrm>
          <a:off x="4746880" y="1309735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B5070-29BF-4D4D-B0D7-15E0E0EC9C9F}">
      <dsp:nvSpPr>
        <dsp:cNvPr id="0" name=""/>
        <dsp:cNvSpPr/>
      </dsp:nvSpPr>
      <dsp:spPr>
        <a:xfrm rot="5400000">
          <a:off x="5099930" y="1160574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73D27-83F4-4A5A-BD36-ECC2553F531F}">
      <dsp:nvSpPr>
        <dsp:cNvPr id="0" name=""/>
        <dsp:cNvSpPr/>
      </dsp:nvSpPr>
      <dsp:spPr>
        <a:xfrm>
          <a:off x="5025063" y="1383559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5025063" y="1383559"/>
        <a:ext cx="673770" cy="590599"/>
      </dsp:txXfrm>
    </dsp:sp>
    <dsp:sp modelId="{F5B4EC94-12C8-4555-9858-1F006B5D1D45}">
      <dsp:nvSpPr>
        <dsp:cNvPr id="0" name=""/>
        <dsp:cNvSpPr/>
      </dsp:nvSpPr>
      <dsp:spPr>
        <a:xfrm>
          <a:off x="5571707" y="1105630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194CC-9D40-41AE-AD87-72FDB473E2D4}">
      <dsp:nvSpPr>
        <dsp:cNvPr id="0" name=""/>
        <dsp:cNvSpPr/>
      </dsp:nvSpPr>
      <dsp:spPr>
        <a:xfrm rot="5400000">
          <a:off x="5924757" y="956470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D2116-8757-4959-97D8-79464F707D98}">
      <dsp:nvSpPr>
        <dsp:cNvPr id="0" name=""/>
        <dsp:cNvSpPr/>
      </dsp:nvSpPr>
      <dsp:spPr>
        <a:xfrm>
          <a:off x="5849890" y="1179455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5849890" y="1179455"/>
        <a:ext cx="673770" cy="590599"/>
      </dsp:txXfrm>
    </dsp:sp>
    <dsp:sp modelId="{EE6E099B-9D14-4AA5-A438-097E97E6F40E}">
      <dsp:nvSpPr>
        <dsp:cNvPr id="0" name=""/>
        <dsp:cNvSpPr/>
      </dsp:nvSpPr>
      <dsp:spPr>
        <a:xfrm>
          <a:off x="6396534" y="901526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4AF89-C441-475C-84A8-142427C1E4AE}">
      <dsp:nvSpPr>
        <dsp:cNvPr id="0" name=""/>
        <dsp:cNvSpPr/>
      </dsp:nvSpPr>
      <dsp:spPr>
        <a:xfrm rot="5400000">
          <a:off x="6749584" y="752366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554B77-A985-4DF8-8856-548977CE3E60}">
      <dsp:nvSpPr>
        <dsp:cNvPr id="0" name=""/>
        <dsp:cNvSpPr/>
      </dsp:nvSpPr>
      <dsp:spPr>
        <a:xfrm>
          <a:off x="6674716" y="975351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6674716" y="975351"/>
        <a:ext cx="673770" cy="590599"/>
      </dsp:txXfrm>
    </dsp:sp>
    <dsp:sp modelId="{39541AEC-E6FF-4CC1-911B-200424DEC1BE}">
      <dsp:nvSpPr>
        <dsp:cNvPr id="0" name=""/>
        <dsp:cNvSpPr/>
      </dsp:nvSpPr>
      <dsp:spPr>
        <a:xfrm>
          <a:off x="7221360" y="697422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27029-D051-449B-A3C6-CB8C9DC29664}">
      <dsp:nvSpPr>
        <dsp:cNvPr id="0" name=""/>
        <dsp:cNvSpPr/>
      </dsp:nvSpPr>
      <dsp:spPr>
        <a:xfrm rot="5400000">
          <a:off x="7574410" y="548262"/>
          <a:ext cx="448508" cy="746307"/>
        </a:xfrm>
        <a:prstGeom prst="corner">
          <a:avLst>
            <a:gd name="adj1" fmla="val 16120"/>
            <a:gd name="adj2" fmla="val 1611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0D8C40-0089-4587-BDB6-35FCF5691A5F}">
      <dsp:nvSpPr>
        <dsp:cNvPr id="0" name=""/>
        <dsp:cNvSpPr/>
      </dsp:nvSpPr>
      <dsp:spPr>
        <a:xfrm>
          <a:off x="7499543" y="771247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7499543" y="771247"/>
        <a:ext cx="673770" cy="590599"/>
      </dsp:txXfrm>
    </dsp:sp>
    <dsp:sp modelId="{08080D53-E01F-41B1-9BDD-979D841A8876}">
      <dsp:nvSpPr>
        <dsp:cNvPr id="0" name=""/>
        <dsp:cNvSpPr/>
      </dsp:nvSpPr>
      <dsp:spPr>
        <a:xfrm>
          <a:off x="8046187" y="493318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BCCD13-85B3-47DB-8BEF-700202AE5B80}">
      <dsp:nvSpPr>
        <dsp:cNvPr id="0" name=""/>
        <dsp:cNvSpPr/>
      </dsp:nvSpPr>
      <dsp:spPr>
        <a:xfrm rot="5400000">
          <a:off x="8399237" y="344158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9DD50-92A5-4B1E-8807-2D7603F7EABA}">
      <dsp:nvSpPr>
        <dsp:cNvPr id="0" name=""/>
        <dsp:cNvSpPr/>
      </dsp:nvSpPr>
      <dsp:spPr>
        <a:xfrm>
          <a:off x="8324370" y="567143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8324370" y="567143"/>
        <a:ext cx="673770" cy="590599"/>
      </dsp:txXfrm>
    </dsp:sp>
    <dsp:sp modelId="{499E90D3-C9D4-45C4-BB9C-4B91D519712A}">
      <dsp:nvSpPr>
        <dsp:cNvPr id="0" name=""/>
        <dsp:cNvSpPr/>
      </dsp:nvSpPr>
      <dsp:spPr>
        <a:xfrm>
          <a:off x="8871014" y="289214"/>
          <a:ext cx="127126" cy="12712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D3F7F-CBBA-491B-8970-879F0A0DCDAB}">
      <dsp:nvSpPr>
        <dsp:cNvPr id="0" name=""/>
        <dsp:cNvSpPr/>
      </dsp:nvSpPr>
      <dsp:spPr>
        <a:xfrm rot="5400000">
          <a:off x="9224064" y="140053"/>
          <a:ext cx="448508" cy="7463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29916-40DA-46E1-B89B-FE7F1A9DCA0A}">
      <dsp:nvSpPr>
        <dsp:cNvPr id="0" name=""/>
        <dsp:cNvSpPr/>
      </dsp:nvSpPr>
      <dsp:spPr>
        <a:xfrm>
          <a:off x="9149197" y="363038"/>
          <a:ext cx="673770" cy="59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9149197" y="363038"/>
        <a:ext cx="673770" cy="590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098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jpe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967" y="2556495"/>
            <a:ext cx="9679452" cy="3241486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ОТЧЕТ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 </a:t>
            </a:r>
            <a:br>
              <a:rPr lang="ru-RU" sz="2100" dirty="0" smtClean="0"/>
            </a:br>
            <a:r>
              <a:rPr lang="ru-RU" sz="2100" dirty="0" smtClean="0"/>
              <a:t>(по профилю специальности)</a:t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по профессио</a:t>
            </a:r>
            <a:r>
              <a:rPr lang="ru-RU" sz="2100" dirty="0"/>
              <a:t>нальному модулю 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ПМ.05 Коммерция </a:t>
            </a:r>
            <a:r>
              <a:rPr lang="ru-RU" sz="2100" dirty="0"/>
              <a:t>в игровой индустрии и киберспорте 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в период с «____» _____________ 20__ г. по «____» _____________ 20__ г.</a:t>
            </a:r>
            <a:br>
              <a:rPr lang="ru-RU" sz="21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100" dirty="0" smtClean="0"/>
              <a:t>Специальность 38.02.04 Коммерция (по отраслям)</a:t>
            </a: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ФИО Руководителя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:</a:t>
            </a:r>
            <a:r>
              <a:rPr lang="en-US" altLang="ru-RU" sz="24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ru-RU" altLang="ru-RU" sz="2000" dirty="0" smtClean="0">
                <a:solidFill>
                  <a:srgbClr val="FF0000"/>
                </a:solidFill>
              </a:rPr>
              <a:t>____________________________________________</a:t>
            </a:r>
            <a:endParaRPr lang="ru-RU" altLang="ru-RU" sz="2000" dirty="0">
              <a:solidFill>
                <a:srgbClr val="FF0000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8" y="1930079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Игровой индустрии и </a:t>
            </a:r>
            <a:r>
              <a:rPr lang="ru-RU" altLang="ru-RU" sz="1400" b="1" dirty="0" err="1" smtClean="0">
                <a:solidFill>
                  <a:prstClr val="white"/>
                </a:solidFill>
                <a:latin typeface="Arial" charset="0"/>
              </a:rPr>
              <a:t>киберспорта</a:t>
            </a:r>
            <a:endParaRPr lang="ru-RU" altLang="ru-RU" sz="1400" b="1" dirty="0" smtClean="0">
              <a:solidFill>
                <a:prstClr val="white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</a:t>
            </a:r>
            <a:r>
              <a:rPr lang="ru-RU" altLang="ru-RU" sz="1400" b="1" dirty="0" err="1" smtClean="0">
                <a:solidFill>
                  <a:prstClr val="white"/>
                </a:solidFill>
                <a:latin typeface="Arial" charset="0"/>
              </a:rPr>
              <a:t>Киберспорта</a:t>
            </a:r>
            <a:endParaRPr lang="ru-RU" altLang="ru-RU" sz="14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2673" y="679015"/>
            <a:ext cx="9687193" cy="332399"/>
          </a:xfrm>
        </p:spPr>
        <p:txBody>
          <a:bodyPr/>
          <a:lstStyle/>
          <a:p>
            <a:r>
              <a:rPr lang="ru-RU" sz="2400" dirty="0" smtClean="0"/>
              <a:t>Содержание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962" y="1764407"/>
            <a:ext cx="9824904" cy="475252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cs typeface="Arial"/>
              </a:rPr>
              <a:t>I. </a:t>
            </a:r>
            <a:r>
              <a:rPr lang="ru-RU" sz="2000" dirty="0" smtClean="0">
                <a:cs typeface="Arial"/>
              </a:rPr>
              <a:t>Ознакомительная </a:t>
            </a:r>
            <a:r>
              <a:rPr lang="ru-RU" sz="2000" dirty="0">
                <a:cs typeface="Arial"/>
              </a:rPr>
              <a:t>лекция, включая 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</a:t>
            </a:r>
            <a:r>
              <a:rPr lang="ru-RU" sz="2000" dirty="0" smtClean="0">
                <a:cs typeface="Arial"/>
              </a:rPr>
              <a:t>нормативов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cs typeface="Arial"/>
              </a:rPr>
              <a:t>II</a:t>
            </a:r>
            <a:r>
              <a:rPr lang="en-US" sz="2000" dirty="0">
                <a:solidFill>
                  <a:srgbClr val="FF0000"/>
                </a:solidFill>
                <a:cs typeface="Arial"/>
              </a:rPr>
              <a:t>. </a:t>
            </a:r>
            <a:r>
              <a:rPr lang="ru-RU" sz="2000" dirty="0"/>
              <a:t>Описание требований к реализации коммерческих продуктов и услуг на примере сети компьютерных клубов – объекта </a:t>
            </a:r>
            <a:r>
              <a:rPr lang="ru-RU" sz="2000" dirty="0" smtClean="0"/>
              <a:t>практики</a:t>
            </a:r>
            <a:endParaRPr lang="ru-RU" sz="2000" dirty="0"/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cs typeface="Arial"/>
              </a:rPr>
              <a:t>III. </a:t>
            </a:r>
            <a:r>
              <a:rPr lang="ru-RU" sz="2000" dirty="0" err="1" smtClean="0">
                <a:cs typeface="Arial"/>
              </a:rPr>
              <a:t>Исследовательско</a:t>
            </a:r>
            <a:r>
              <a:rPr lang="ru-RU" sz="2000" dirty="0" smtClean="0">
                <a:cs typeface="Arial"/>
              </a:rPr>
              <a:t>-аналитическая часть</a:t>
            </a:r>
            <a:r>
              <a:rPr lang="en-US" sz="2000" dirty="0" smtClean="0">
                <a:cs typeface="Arial"/>
              </a:rPr>
              <a:t>. </a:t>
            </a:r>
            <a:r>
              <a:rPr lang="ru-RU" sz="2000" dirty="0" smtClean="0">
                <a:cs typeface="Arial"/>
              </a:rPr>
              <a:t>Сбор информации об объекте практики и анализ </a:t>
            </a:r>
            <a:r>
              <a:rPr lang="en-US" sz="2000" dirty="0" smtClean="0">
                <a:cs typeface="Arial"/>
              </a:rPr>
              <a:t>c</a:t>
            </a:r>
            <a:r>
              <a:rPr lang="ru-RU" sz="2000" dirty="0" err="1" smtClean="0">
                <a:cs typeface="Arial"/>
              </a:rPr>
              <a:t>одержания</a:t>
            </a:r>
            <a:r>
              <a:rPr lang="ru-RU" sz="2000" dirty="0" smtClean="0">
                <a:cs typeface="Arial"/>
              </a:rPr>
              <a:t> источников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cs typeface="Arial"/>
              </a:rPr>
              <a:t>IV</a:t>
            </a:r>
            <a:r>
              <a:rPr lang="ru-RU" sz="2000" dirty="0">
                <a:solidFill>
                  <a:srgbClr val="FF0000"/>
                </a:solidFill>
                <a:cs typeface="Arial"/>
              </a:rPr>
              <a:t>. </a:t>
            </a:r>
            <a:r>
              <a:rPr lang="ru-RU" sz="2000" dirty="0"/>
              <a:t>Экспериментально-практическая работа. Приобретение необходимых умений и практического опыта работы по специальности в рамках освоения вида деятельности ВД 5. Коммерция в игровой индустрии и </a:t>
            </a:r>
            <a:r>
              <a:rPr lang="ru-RU" sz="2000" dirty="0" smtClean="0"/>
              <a:t>киберспорте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cs typeface="Arial"/>
              </a:rPr>
              <a:t>V</a:t>
            </a:r>
            <a:r>
              <a:rPr lang="ru-RU" sz="2000" dirty="0" smtClean="0">
                <a:solidFill>
                  <a:srgbClr val="FF0000"/>
                </a:solidFill>
                <a:cs typeface="Arial"/>
              </a:rPr>
              <a:t>. </a:t>
            </a:r>
            <a:r>
              <a:rPr lang="ru-RU" sz="2000" dirty="0"/>
              <a:t>Обработка и анализ полученной информации об объекте практики. 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cs typeface="Arial"/>
              </a:rPr>
              <a:t>VI</a:t>
            </a:r>
            <a:r>
              <a:rPr lang="ru-RU" sz="2000" dirty="0" smtClean="0">
                <a:solidFill>
                  <a:srgbClr val="FF0000"/>
                </a:solidFill>
                <a:cs typeface="Arial"/>
              </a:rPr>
              <a:t>. </a:t>
            </a:r>
            <a:r>
              <a:rPr lang="ru-RU" sz="2000" dirty="0"/>
              <a:t>Оформление отчетных документов о прохождении практики и экспертная оценка результатов ее прохождения</a:t>
            </a:r>
            <a:endParaRPr lang="ru-RU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45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8148" y="1980431"/>
            <a:ext cx="98650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Разместить информацию о базе прохождения практики и назначенном руководителе, указать, какие вопросы рассматривались на инструктивном совещании с ответственным лицом от Образовательной организации, а также о прохождении вводного и первичного инструктажа на рабочем месте практиканта.</a:t>
            </a:r>
          </a:p>
          <a:p>
            <a:pPr marR="53975" indent="536575" algn="just">
              <a:spcAft>
                <a:spcPts val="0"/>
              </a:spcAft>
            </a:pPr>
            <a:endParaRPr lang="ru-RU" sz="2000" b="1" i="1" dirty="0" smtClean="0">
              <a:solidFill>
                <a:schemeClr val="accent6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marR="53975" indent="536575" algn="just">
              <a:spcAft>
                <a:spcPts val="0"/>
              </a:spcAft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Например: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Производственная практика (по профилю специальности) проходила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в период с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385723"/>
                </a:solidFill>
                <a:ea typeface="Times New Roman" panose="02020603050405020304" pitchFamily="18" charset="0"/>
              </a:rPr>
              <a:t>«___» __________ 20__ </a:t>
            </a:r>
            <a:r>
              <a:rPr lang="ru-RU" sz="2000" dirty="0">
                <a:solidFill>
                  <a:srgbClr val="385723"/>
                </a:solidFill>
                <a:ea typeface="Times New Roman" panose="02020603050405020304" pitchFamily="18" charset="0"/>
              </a:rPr>
              <a:t>г. по «___» __________ 20__ г.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в лабораторных условиях на базе Университета «Синергия». В качестве объекта исследования была выбрана сеть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компьютерных клубов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…. . 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Компания зарегистрирована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по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адресу: … 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Основным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видом деятельности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является: … 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На первом инструктивном совещании были рассмотрены следующие вопросы: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…</a:t>
            </a:r>
            <a:endParaRPr lang="ru-RU" sz="2400" i="1" dirty="0" smtClean="0">
              <a:solidFill>
                <a:schemeClr val="accent6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099" y="180231"/>
            <a:ext cx="9687193" cy="1329595"/>
          </a:xfrm>
        </p:spPr>
        <p:txBody>
          <a:bodyPr/>
          <a:lstStyle/>
          <a:p>
            <a:r>
              <a:rPr lang="ru-RU" sz="2400" dirty="0">
                <a:cs typeface="Arial"/>
              </a:rPr>
              <a:t>И</a:t>
            </a:r>
            <a:r>
              <a:rPr lang="ru-RU" sz="2400" dirty="0" smtClean="0">
                <a:cs typeface="Arial"/>
              </a:rPr>
              <a:t>нструктаж </a:t>
            </a:r>
            <a:r>
              <a:rPr lang="ru-RU" sz="2400" dirty="0">
                <a:cs typeface="Arial"/>
              </a:rPr>
              <a:t>по соблюдению правил противопожарной безопасности, правил охраны труда, техники безопасности, санитарно-эпидемиологических правил и гигиенических </a:t>
            </a:r>
            <a:r>
              <a:rPr lang="ru-RU" sz="2400" dirty="0" smtClean="0">
                <a:cs typeface="Arial"/>
              </a:rPr>
              <a:t>нормативов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95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7" y="335338"/>
            <a:ext cx="8725268" cy="997196"/>
          </a:xfrm>
        </p:spPr>
        <p:txBody>
          <a:bodyPr/>
          <a:lstStyle/>
          <a:p>
            <a:r>
              <a:rPr lang="ru-RU" sz="2400" dirty="0" smtClean="0"/>
              <a:t>Требования </a:t>
            </a:r>
            <a:r>
              <a:rPr lang="ru-RU" sz="2400" dirty="0"/>
              <a:t>к </a:t>
            </a:r>
            <a:r>
              <a:rPr lang="ru-RU" sz="2400" dirty="0" smtClean="0"/>
              <a:t>условиям реализации </a:t>
            </a:r>
            <a:r>
              <a:rPr lang="ru-RU" sz="2400" dirty="0"/>
              <a:t>коммерческих продуктов и услуг </a:t>
            </a:r>
            <a:r>
              <a:rPr lang="ru-RU" sz="2400" dirty="0" smtClean="0"/>
              <a:t>на </a:t>
            </a:r>
            <a:r>
              <a:rPr lang="ru-RU" sz="2400" dirty="0"/>
              <a:t>примере сети компьютерных клубов </a:t>
            </a:r>
            <a:endParaRPr lang="ru-RU" sz="2400" dirty="0">
              <a:cs typeface="Arial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213536"/>
              </p:ext>
            </p:extLst>
          </p:nvPr>
        </p:nvGraphicFramePr>
        <p:xfrm>
          <a:off x="368933" y="2268463"/>
          <a:ext cx="9825037" cy="348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027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6" y="501538"/>
            <a:ext cx="9687193" cy="664797"/>
          </a:xfrm>
        </p:spPr>
        <p:txBody>
          <a:bodyPr/>
          <a:lstStyle/>
          <a:p>
            <a:r>
              <a:rPr lang="ru-RU" sz="2400" dirty="0" smtClean="0"/>
              <a:t>Алгоритм </a:t>
            </a:r>
            <a:r>
              <a:rPr lang="ru-RU" sz="2400" dirty="0"/>
              <a:t>работы с персоналом </a:t>
            </a:r>
            <a:r>
              <a:rPr lang="ru-RU" sz="2400" dirty="0" smtClean="0"/>
              <a:t>по </a:t>
            </a:r>
            <a:r>
              <a:rPr lang="ru-RU" sz="2400" dirty="0"/>
              <a:t>оценке качества реализации коммерческих продуктов и услуг</a:t>
            </a:r>
            <a:r>
              <a:rPr lang="ru-RU" sz="2400" dirty="0" smtClean="0"/>
              <a:t> </a:t>
            </a:r>
            <a:endParaRPr lang="ru-RU" sz="2400" dirty="0">
              <a:cs typeface="Arial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277265"/>
              </p:ext>
            </p:extLst>
          </p:nvPr>
        </p:nvGraphicFramePr>
        <p:xfrm>
          <a:off x="449263" y="2124075"/>
          <a:ext cx="9823450" cy="348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639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6" y="667737"/>
            <a:ext cx="9687193" cy="332399"/>
          </a:xfrm>
        </p:spPr>
        <p:txBody>
          <a:bodyPr/>
          <a:lstStyle/>
          <a:p>
            <a:r>
              <a:rPr lang="ru-RU" sz="2400" dirty="0" smtClean="0"/>
              <a:t>География компьютерных клубов сети</a:t>
            </a:r>
            <a:endParaRPr lang="ru-RU" sz="2400" dirty="0"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368" y="2196455"/>
            <a:ext cx="9824904" cy="348881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Изучить географию всех компьютерных клубов сети.</a:t>
            </a:r>
          </a:p>
          <a:p>
            <a:pPr marL="0" indent="0" algn="just">
              <a:buNone/>
            </a:pPr>
            <a:r>
              <a:rPr lang="ru-RU" dirty="0" smtClean="0"/>
              <a:t>С целью визуализации масштабов сети продемонстрировать географию с учетом их расположения по адресам, используя </a:t>
            </a:r>
            <a:r>
              <a:rPr lang="ru-RU" dirty="0" err="1" smtClean="0"/>
              <a:t>яндекс</a:t>
            </a:r>
            <a:r>
              <a:rPr lang="ru-RU" dirty="0" smtClean="0"/>
              <a:t>-карты.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53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6" y="335338"/>
            <a:ext cx="9687193" cy="997196"/>
          </a:xfrm>
        </p:spPr>
        <p:txBody>
          <a:bodyPr/>
          <a:lstStyle/>
          <a:p>
            <a:r>
              <a:rPr lang="ru-RU" sz="2400" dirty="0" smtClean="0"/>
              <a:t>Выбор </a:t>
            </a:r>
            <a:r>
              <a:rPr lang="ru-RU" sz="2400" dirty="0"/>
              <a:t>конкретных компьютерных клубов для проверки качества реализации коммерческих продуктов и услуг</a:t>
            </a:r>
            <a:endParaRPr lang="ru-RU" sz="2400" dirty="0">
              <a:cs typeface="Arial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56" y="1980431"/>
            <a:ext cx="9824904" cy="348881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Обосновать выбор конкретных компьютерных клубов для проверки качества реализации коммерческих продуктов и </a:t>
            </a:r>
            <a:r>
              <a:rPr lang="ru-RU" dirty="0" smtClean="0"/>
              <a:t>услуг. </a:t>
            </a:r>
          </a:p>
          <a:p>
            <a:pPr marL="0" indent="0" algn="just">
              <a:buNone/>
            </a:pPr>
            <a:r>
              <a:rPr lang="ru-RU" i="1" dirty="0" smtClean="0"/>
              <a:t>Результаты обоснования представить в табличной форме.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44461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6" y="667736"/>
            <a:ext cx="9687193" cy="332399"/>
          </a:xfrm>
        </p:spPr>
        <p:txBody>
          <a:bodyPr/>
          <a:lstStyle/>
          <a:p>
            <a:r>
              <a:rPr lang="ru-RU" sz="2400" dirty="0" smtClean="0"/>
              <a:t>Логистика</a:t>
            </a:r>
            <a:endParaRPr lang="ru-RU" sz="2400" dirty="0">
              <a:cs typeface="Arial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277583"/>
              </p:ext>
            </p:extLst>
          </p:nvPr>
        </p:nvGraphicFramePr>
        <p:xfrm>
          <a:off x="452466" y="2052439"/>
          <a:ext cx="9825037" cy="348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200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6" y="667736"/>
            <a:ext cx="9687193" cy="332399"/>
          </a:xfrm>
        </p:spPr>
        <p:txBody>
          <a:bodyPr/>
          <a:lstStyle/>
          <a:p>
            <a:r>
              <a:rPr lang="ru-RU" sz="2400" dirty="0" smtClean="0"/>
              <a:t>Календарный график проверок</a:t>
            </a:r>
            <a:endParaRPr lang="ru-RU" sz="2400" dirty="0">
              <a:cs typeface="Arial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553140"/>
              </p:ext>
            </p:extLst>
          </p:nvPr>
        </p:nvGraphicFramePr>
        <p:xfrm>
          <a:off x="438150" y="1981200"/>
          <a:ext cx="9825038" cy="3487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5508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7" y="501538"/>
            <a:ext cx="9013300" cy="664797"/>
          </a:xfrm>
        </p:spPr>
        <p:txBody>
          <a:bodyPr/>
          <a:lstStyle/>
          <a:p>
            <a:r>
              <a:rPr lang="ru-RU" sz="2400" dirty="0" smtClean="0"/>
              <a:t>Результаты проверки </a:t>
            </a:r>
            <a:r>
              <a:rPr lang="ru-RU" sz="2400" dirty="0"/>
              <a:t>соответствия оказываемых услуг на конкретных объектах по чек-листу </a:t>
            </a:r>
            <a:endParaRPr lang="ru-RU" sz="2400" dirty="0">
              <a:cs typeface="Arial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381" r="5947" b="5622"/>
          <a:stretch/>
        </p:blipFill>
        <p:spPr>
          <a:xfrm>
            <a:off x="455436" y="1807140"/>
            <a:ext cx="9331659" cy="4794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2" y="6630268"/>
            <a:ext cx="1620264" cy="8101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761" y="6713969"/>
            <a:ext cx="680864" cy="68086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21" y="6724017"/>
            <a:ext cx="680864" cy="68086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88" y="6736810"/>
            <a:ext cx="713488" cy="7134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71" y="6526363"/>
            <a:ext cx="1155737" cy="115573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453" y="6647202"/>
            <a:ext cx="914061" cy="91406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700" y="6741108"/>
            <a:ext cx="709190" cy="7091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793" y="6741108"/>
            <a:ext cx="769268" cy="7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85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507055"/>
            <a:ext cx="9965184" cy="664797"/>
          </a:xfrm>
        </p:spPr>
        <p:txBody>
          <a:bodyPr/>
          <a:lstStyle/>
          <a:p>
            <a:r>
              <a:rPr lang="ru-RU" sz="2400" dirty="0"/>
              <a:t>Обработка и анализ полученной информации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об </a:t>
            </a:r>
            <a:r>
              <a:rPr lang="ru-RU" sz="2400" dirty="0"/>
              <a:t>объекте </a:t>
            </a:r>
            <a:r>
              <a:rPr lang="ru-RU" sz="2400" dirty="0" smtClean="0"/>
              <a:t>практики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908423"/>
            <a:ext cx="9824904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данном разделе необходимо сформулировать выводы, а именно резюмировать:</a:t>
            </a:r>
          </a:p>
          <a:p>
            <a:pPr lvl="0" algn="just"/>
            <a:r>
              <a:rPr lang="ru-RU" sz="2000" dirty="0"/>
              <a:t>аналитическую часть информации о результатах проверки качества реализации коммерческих продуктов и услуг; </a:t>
            </a:r>
          </a:p>
          <a:p>
            <a:pPr lvl="0" algn="just"/>
            <a:r>
              <a:rPr lang="ru-RU" sz="2000" dirty="0"/>
              <a:t>описать выявленные типичные ошибки при оценке качества реализации коммерческих продуктов и услуг;</a:t>
            </a:r>
          </a:p>
          <a:p>
            <a:pPr algn="just"/>
            <a:r>
              <a:rPr lang="ru-RU" sz="2000" dirty="0"/>
              <a:t>предложить решения, устраняющие имеющиеся недостатки.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572" y="4282762"/>
            <a:ext cx="17281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2582</TotalTime>
  <Words>437</Words>
  <Application>Microsoft Office PowerPoint</Application>
  <PresentationFormat>Произвольный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Times New Roman</vt:lpstr>
      <vt:lpstr>Тема Office</vt:lpstr>
      <vt:lpstr>  ОТЧЕТ о прохождении производственной практики  (по профилю специальности)   по профессиональному модулю  ПМ.05 Коммерция в игровой индустрии и киберспорте   в период с «____» _____________ 20__ г. по «____» _____________ 20__ г.  Специальность 38.02.04 Коммерция (по отраслям)</vt:lpstr>
      <vt:lpstr>Содержание</vt:lpstr>
      <vt:lpstr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vt:lpstr>
      <vt:lpstr>Требования к условиям реализации коммерческих продуктов и услуг на примере сети компьютерных клубов </vt:lpstr>
      <vt:lpstr>Алгоритм работы с персоналом по оценке качества реализации коммерческих продуктов и услуг </vt:lpstr>
      <vt:lpstr>География компьютерных клубов сети</vt:lpstr>
      <vt:lpstr>Выбор конкретных компьютерных клубов для проверки качества реализации коммерческих продуктов и услуг</vt:lpstr>
      <vt:lpstr>Логистика</vt:lpstr>
      <vt:lpstr>Календарный график проверок</vt:lpstr>
      <vt:lpstr>Результаты проверки соответствия оказываемых услуг на конкретных объектах по чек-листу </vt:lpstr>
      <vt:lpstr>Обработка и анализ полученной информации  об объекте практики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244</cp:revision>
  <cp:lastPrinted>2021-03-29T12:09:00Z</cp:lastPrinted>
  <dcterms:created xsi:type="dcterms:W3CDTF">2020-03-27T22:15:06Z</dcterms:created>
  <dcterms:modified xsi:type="dcterms:W3CDTF">2025-03-27T10:07:46Z</dcterms:modified>
</cp:coreProperties>
</file>