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2" r:id="rId1"/>
  </p:sldMasterIdLst>
  <p:notesMasterIdLst>
    <p:notesMasterId r:id="rId13"/>
  </p:notesMasterIdLst>
  <p:handoutMasterIdLst>
    <p:handoutMasterId r:id="rId14"/>
  </p:handoutMasterIdLst>
  <p:sldIdLst>
    <p:sldId id="405" r:id="rId2"/>
    <p:sldId id="703" r:id="rId3"/>
    <p:sldId id="648" r:id="rId4"/>
    <p:sldId id="707" r:id="rId5"/>
    <p:sldId id="708" r:id="rId6"/>
    <p:sldId id="729" r:id="rId7"/>
    <p:sldId id="735" r:id="rId8"/>
    <p:sldId id="724" r:id="rId9"/>
    <p:sldId id="723" r:id="rId10"/>
    <p:sldId id="672" r:id="rId11"/>
    <p:sldId id="702" r:id="rId12"/>
  </p:sldIdLst>
  <p:sldSz cx="10693400" cy="7561263"/>
  <p:notesSz cx="6797675" cy="9925050"/>
  <p:defaultTextStyle>
    <a:defPPr>
      <a:defRPr lang="ru-RU"/>
    </a:defPPr>
    <a:lvl1pPr marL="0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1pPr>
    <a:lvl2pPr marL="521528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2pPr>
    <a:lvl3pPr marL="1043056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3pPr>
    <a:lvl4pPr marL="1564584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4pPr>
    <a:lvl5pPr marL="2086112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5pPr>
    <a:lvl6pPr marL="2607640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6pPr>
    <a:lvl7pPr marL="3129168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7pPr>
    <a:lvl8pPr marL="3650696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8pPr>
    <a:lvl9pPr marL="4172224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91" userDrawn="1">
          <p15:clr>
            <a:srgbClr val="A4A3A4"/>
          </p15:clr>
        </p15:guide>
        <p15:guide id="2" pos="2880" userDrawn="1">
          <p15:clr>
            <a:srgbClr val="A4A3A4"/>
          </p15:clr>
        </p15:guide>
        <p15:guide id="3" orient="horz" pos="2518" userDrawn="1">
          <p15:clr>
            <a:srgbClr val="A4A3A4"/>
          </p15:clr>
        </p15:guide>
        <p15:guide id="4" pos="33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Катя" initials="К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B1E28"/>
    <a:srgbClr val="E60000"/>
    <a:srgbClr val="EB0000"/>
    <a:srgbClr val="EB1E00"/>
    <a:srgbClr val="E51F26"/>
    <a:srgbClr val="C81F36"/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00A15C55-8517-42AA-B614-E9B94910E393}" styleName="Средний стиль 2 —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1E171933-4619-4E11-9A3F-F7608DF75F80}" styleName="Средний стиль 1 —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17292A2E-F333-43FB-9621-5CBBE7FDCDCB}" styleName="Светлый стиль 2 — акцент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308" autoAdjust="0"/>
    <p:restoredTop sz="96408" autoAdjust="0"/>
  </p:normalViewPr>
  <p:slideViewPr>
    <p:cSldViewPr showGuides="1">
      <p:cViewPr varScale="1">
        <p:scale>
          <a:sx n="123" d="100"/>
          <a:sy n="123" d="100"/>
        </p:scale>
        <p:origin x="108" y="204"/>
      </p:cViewPr>
      <p:guideLst>
        <p:guide orient="horz" pos="2291"/>
        <p:guide pos="2880"/>
        <p:guide orient="horz" pos="2518"/>
        <p:guide pos="336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45" d="100"/>
          <a:sy n="45" d="100"/>
        </p:scale>
        <p:origin x="2784" y="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astasiya Shtyrova" userId="0ca542de8afc208c" providerId="LiveId" clId="{483EABEE-364E-4DCE-8B9E-15833B26A51A}"/>
    <pc:docChg chg="addSld modSld">
      <pc:chgData name="Anastasiya Shtyrova" userId="0ca542de8afc208c" providerId="LiveId" clId="{483EABEE-364E-4DCE-8B9E-15833B26A51A}" dt="2025-10-16T07:04:31.661" v="55" actId="20577"/>
      <pc:docMkLst>
        <pc:docMk/>
      </pc:docMkLst>
      <pc:sldChg chg="modSp mod">
        <pc:chgData name="Anastasiya Shtyrova" userId="0ca542de8afc208c" providerId="LiveId" clId="{483EABEE-364E-4DCE-8B9E-15833B26A51A}" dt="2025-10-16T06:56:51.980" v="11" actId="20577"/>
        <pc:sldMkLst>
          <pc:docMk/>
          <pc:sldMk cId="1357806681" sldId="405"/>
        </pc:sldMkLst>
        <pc:spChg chg="mod">
          <ac:chgData name="Anastasiya Shtyrova" userId="0ca542de8afc208c" providerId="LiveId" clId="{483EABEE-364E-4DCE-8B9E-15833B26A51A}" dt="2025-10-16T06:56:51.980" v="11" actId="20577"/>
          <ac:spMkLst>
            <pc:docMk/>
            <pc:sldMk cId="1357806681" sldId="405"/>
            <ac:spMk id="2" creationId="{65AEBF47-2662-48D1-B238-FBEE452D2878}"/>
          </ac:spMkLst>
        </pc:spChg>
      </pc:sldChg>
      <pc:sldChg chg="modSp new mod">
        <pc:chgData name="Anastasiya Shtyrova" userId="0ca542de8afc208c" providerId="LiveId" clId="{483EABEE-364E-4DCE-8B9E-15833B26A51A}" dt="2025-10-16T07:04:31.661" v="55" actId="20577"/>
        <pc:sldMkLst>
          <pc:docMk/>
          <pc:sldMk cId="5692637" sldId="736"/>
        </pc:sldMkLst>
        <pc:spChg chg="mod">
          <ac:chgData name="Anastasiya Shtyrova" userId="0ca542de8afc208c" providerId="LiveId" clId="{483EABEE-364E-4DCE-8B9E-15833B26A51A}" dt="2025-10-16T07:04:17.705" v="15" actId="255"/>
          <ac:spMkLst>
            <pc:docMk/>
            <pc:sldMk cId="5692637" sldId="736"/>
            <ac:spMk id="2" creationId="{5B85EA6D-2B5B-FD5C-D33E-DC81FE9E8D7B}"/>
          </ac:spMkLst>
        </pc:spChg>
        <pc:spChg chg="mod">
          <ac:chgData name="Anastasiya Shtyrova" userId="0ca542de8afc208c" providerId="LiveId" clId="{483EABEE-364E-4DCE-8B9E-15833B26A51A}" dt="2025-10-16T07:04:14.487" v="14" actId="1076"/>
          <ac:spMkLst>
            <pc:docMk/>
            <pc:sldMk cId="5692637" sldId="736"/>
            <ac:spMk id="3" creationId="{0B088122-9A3D-56C2-6814-669D64D78B73}"/>
          </ac:spMkLst>
        </pc:spChg>
        <pc:spChg chg="mod">
          <ac:chgData name="Anastasiya Shtyrova" userId="0ca542de8afc208c" providerId="LiveId" clId="{483EABEE-364E-4DCE-8B9E-15833B26A51A}" dt="2025-10-16T07:04:31.661" v="55" actId="20577"/>
          <ac:spMkLst>
            <pc:docMk/>
            <pc:sldMk cId="5692637" sldId="736"/>
            <ac:spMk id="4" creationId="{624BE837-2457-E841-A1B1-5D981ABA889C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>
            <a:extLst>
              <a:ext uri="{FF2B5EF4-FFF2-40B4-BE49-F238E27FC236}">
                <a16:creationId xmlns:a16="http://schemas.microsoft.com/office/drawing/2014/main" id="{671583C3-CA27-4496-BECA-C771D03A36A7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4958" cy="49831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07987283-449F-49A3-9FA6-20B92A61CE8F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51098" y="0"/>
            <a:ext cx="2944958" cy="49831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4B3481F-6E72-4171-A9C8-98D56C39F96E}" type="datetimeFigureOut">
              <a:rPr lang="ru-RU" smtClean="0"/>
              <a:pPr/>
              <a:t>20.01.2026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5EB2E802-5847-4DA6-BAD8-A92EA4C57E28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426735"/>
            <a:ext cx="2944958" cy="49831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07830C92-6658-426B-8F97-72EB78E0A896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51098" y="9426735"/>
            <a:ext cx="2944958" cy="49831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61C4CA1-B95C-48CD-AB14-2CAA4305D9D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633884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797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797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94E9510-8D81-4F7D-A3DD-ECD88FF9FF52}" type="datetimeFigureOut">
              <a:rPr lang="ru-RU" smtClean="0"/>
              <a:pPr/>
              <a:t>20.01.2026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031875" y="1241425"/>
            <a:ext cx="4733925" cy="33480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6430"/>
            <a:ext cx="5438140" cy="390798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7075"/>
            <a:ext cx="2945659" cy="4979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7075"/>
            <a:ext cx="2945659" cy="4979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CA9037-5C04-413C-AFF2-1B3777C3E58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52904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521528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1043056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564584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2086112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2607640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129168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650696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172224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E52F706F-AFAA-4FA6-90FD-A6042EEAC4E3}"/>
              </a:ext>
            </a:extLst>
          </p:cNvPr>
          <p:cNvSpPr/>
          <p:nvPr userDrawn="1"/>
        </p:nvSpPr>
        <p:spPr>
          <a:xfrm>
            <a:off x="0" y="1954612"/>
            <a:ext cx="10693400" cy="4058267"/>
          </a:xfrm>
          <a:prstGeom prst="rect">
            <a:avLst/>
          </a:prstGeom>
          <a:solidFill>
            <a:srgbClr val="2B314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306" tIns="52153" rIns="104306" bIns="52153"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C358D1E9-CE0B-40E2-B7B4-0FA4354CB526}"/>
              </a:ext>
            </a:extLst>
          </p:cNvPr>
          <p:cNvSpPr/>
          <p:nvPr userDrawn="1"/>
        </p:nvSpPr>
        <p:spPr>
          <a:xfrm>
            <a:off x="0" y="3755251"/>
            <a:ext cx="151490" cy="1332886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306" tIns="52153" rIns="104306" bIns="52153" rtlCol="0" anchor="ctr"/>
          <a:lstStyle/>
          <a:p>
            <a:pPr algn="ctr"/>
            <a:endParaRPr lang="ru-RU"/>
          </a:p>
        </p:txBody>
      </p:sp>
      <p:pic>
        <p:nvPicPr>
          <p:cNvPr id="11" name="Picture 2">
            <a:extLst>
              <a:ext uri="{FF2B5EF4-FFF2-40B4-BE49-F238E27FC236}">
                <a16:creationId xmlns:a16="http://schemas.microsoft.com/office/drawing/2014/main" id="{349F62CD-3B5C-4018-AC46-2285EBFB89EF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767" y="679218"/>
            <a:ext cx="3127375" cy="573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3D512A90-7C52-4CB6-A385-FCF56ED6BFC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9064950" y="6588943"/>
            <a:ext cx="1628450" cy="900750"/>
          </a:xfrm>
          <a:prstGeom prst="rect">
            <a:avLst/>
          </a:prstGeom>
        </p:spPr>
      </p:pic>
      <p:sp>
        <p:nvSpPr>
          <p:cNvPr id="15" name="Заголовок 1">
            <a:extLst>
              <a:ext uri="{FF2B5EF4-FFF2-40B4-BE49-F238E27FC236}">
                <a16:creationId xmlns:a16="http://schemas.microsoft.com/office/drawing/2014/main" id="{811B1396-9D3B-4AEC-A3F5-32D25265EAE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91784" y="3348583"/>
            <a:ext cx="9679452" cy="1915285"/>
          </a:xfrm>
        </p:spPr>
        <p:txBody>
          <a:bodyPr anchor="b">
            <a:normAutofit/>
          </a:bodyPr>
          <a:lstStyle>
            <a:lvl1pPr algn="ctr">
              <a:defRPr lang="ru-RU" sz="5500" b="1" kern="1200" dirty="0">
                <a:solidFill>
                  <a:schemeClr val="bg1"/>
                </a:solidFill>
                <a:latin typeface="Arial Black" panose="020B0A04020102020204" pitchFamily="34" charset="0"/>
                <a:ea typeface="+mn-ea"/>
                <a:cs typeface="+mn-cs"/>
              </a:defRPr>
            </a:lvl1pPr>
          </a:lstStyle>
          <a:p>
            <a:pPr marL="0" lvl="0" algn="l" defTabSz="1043056" rtl="0" eaLnBrk="1" latinLnBrk="0" hangingPunct="1">
              <a:defRPr/>
            </a:pPr>
            <a:r>
              <a:rPr lang="ru-RU" dirty="0"/>
              <a:t>ОБРАЗЕЦ ЗАГОЛОВКА</a:t>
            </a:r>
          </a:p>
        </p:txBody>
      </p:sp>
      <p:sp>
        <p:nvSpPr>
          <p:cNvPr id="17" name="Текст 2">
            <a:extLst>
              <a:ext uri="{FF2B5EF4-FFF2-40B4-BE49-F238E27FC236}">
                <a16:creationId xmlns:a16="http://schemas.microsoft.com/office/drawing/2014/main" id="{EEDFA97E-57D3-4908-B503-1A4CD5FEDBA4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474666" y="5386216"/>
            <a:ext cx="9768578" cy="453716"/>
          </a:xfrm>
        </p:spPr>
        <p:txBody>
          <a:bodyPr anchor="b">
            <a:normAutofit/>
          </a:bodyPr>
          <a:lstStyle>
            <a:lvl1pPr marL="87313" indent="0">
              <a:buNone/>
              <a:defRPr sz="23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91146" indent="0">
              <a:buNone/>
              <a:defRPr sz="1700" b="1"/>
            </a:lvl2pPr>
            <a:lvl3pPr marL="782292" indent="0">
              <a:buNone/>
              <a:defRPr sz="1500" b="1"/>
            </a:lvl3pPr>
            <a:lvl4pPr marL="1173438" indent="0">
              <a:buNone/>
              <a:defRPr sz="1400" b="1"/>
            </a:lvl4pPr>
            <a:lvl5pPr marL="1564584" indent="0">
              <a:buNone/>
              <a:defRPr sz="1400" b="1"/>
            </a:lvl5pPr>
            <a:lvl6pPr marL="1955730" indent="0">
              <a:buNone/>
              <a:defRPr sz="1400" b="1"/>
            </a:lvl6pPr>
            <a:lvl7pPr marL="2346876" indent="0">
              <a:buNone/>
              <a:defRPr sz="1400" b="1"/>
            </a:lvl7pPr>
            <a:lvl8pPr marL="2738022" indent="0">
              <a:buNone/>
              <a:defRPr sz="1400" b="1"/>
            </a:lvl8pPr>
            <a:lvl9pPr marL="3129168" indent="0">
              <a:buNone/>
              <a:defRPr sz="1400" b="1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6005216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9602" y="1885067"/>
            <a:ext cx="9223058" cy="3145275"/>
          </a:xfrm>
        </p:spPr>
        <p:txBody>
          <a:bodyPr anchor="b"/>
          <a:lstStyle>
            <a:lvl1pPr>
              <a:defRPr sz="51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9602" y="5060097"/>
            <a:ext cx="9223058" cy="1654026"/>
          </a:xfrm>
        </p:spPr>
        <p:txBody>
          <a:bodyPr/>
          <a:lstStyle>
            <a:lvl1pPr marL="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1pPr>
            <a:lvl2pPr marL="391146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2pPr>
            <a:lvl3pPr marL="78229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3pPr>
            <a:lvl4pPr marL="117343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56458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195573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34687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273802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12916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B0CA2-EE7C-4F21-BC99-1B7BC45BB5BA}" type="datetimeFigureOut">
              <a:rPr lang="ru-RU" smtClean="0"/>
              <a:pPr/>
              <a:t>20.01.2026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B95CB-C0AE-4384-84F4-5E78CCE15AA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70616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735171" y="2012836"/>
            <a:ext cx="4544695" cy="479755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13534" y="2012836"/>
            <a:ext cx="4544695" cy="479755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B0CA2-EE7C-4F21-BC99-1B7BC45BB5BA}" type="datetimeFigureOut">
              <a:rPr lang="ru-RU" smtClean="0"/>
              <a:pPr/>
              <a:t>20.01.2026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B95CB-C0AE-4384-84F4-5E78CCE15AA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385000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36564" y="402569"/>
            <a:ext cx="9223058" cy="146149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36565" y="1853560"/>
            <a:ext cx="4523809" cy="908401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391146" indent="0">
              <a:buNone/>
              <a:defRPr sz="1700" b="1"/>
            </a:lvl2pPr>
            <a:lvl3pPr marL="782292" indent="0">
              <a:buNone/>
              <a:defRPr sz="1500" b="1"/>
            </a:lvl3pPr>
            <a:lvl4pPr marL="1173438" indent="0">
              <a:buNone/>
              <a:defRPr sz="1400" b="1"/>
            </a:lvl4pPr>
            <a:lvl5pPr marL="1564584" indent="0">
              <a:buNone/>
              <a:defRPr sz="1400" b="1"/>
            </a:lvl5pPr>
            <a:lvl6pPr marL="1955730" indent="0">
              <a:buNone/>
              <a:defRPr sz="1400" b="1"/>
            </a:lvl6pPr>
            <a:lvl7pPr marL="2346876" indent="0">
              <a:buNone/>
              <a:defRPr sz="1400" b="1"/>
            </a:lvl7pPr>
            <a:lvl8pPr marL="2738022" indent="0">
              <a:buNone/>
              <a:defRPr sz="1400" b="1"/>
            </a:lvl8pPr>
            <a:lvl9pPr marL="3129168" indent="0">
              <a:buNone/>
              <a:defRPr sz="14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736565" y="2761961"/>
            <a:ext cx="4523809" cy="4062429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413534" y="1853560"/>
            <a:ext cx="4546088" cy="908401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391146" indent="0">
              <a:buNone/>
              <a:defRPr sz="1700" b="1"/>
            </a:lvl2pPr>
            <a:lvl3pPr marL="782292" indent="0">
              <a:buNone/>
              <a:defRPr sz="1500" b="1"/>
            </a:lvl3pPr>
            <a:lvl4pPr marL="1173438" indent="0">
              <a:buNone/>
              <a:defRPr sz="1400" b="1"/>
            </a:lvl4pPr>
            <a:lvl5pPr marL="1564584" indent="0">
              <a:buNone/>
              <a:defRPr sz="1400" b="1"/>
            </a:lvl5pPr>
            <a:lvl6pPr marL="1955730" indent="0">
              <a:buNone/>
              <a:defRPr sz="1400" b="1"/>
            </a:lvl6pPr>
            <a:lvl7pPr marL="2346876" indent="0">
              <a:buNone/>
              <a:defRPr sz="1400" b="1"/>
            </a:lvl7pPr>
            <a:lvl8pPr marL="2738022" indent="0">
              <a:buNone/>
              <a:defRPr sz="1400" b="1"/>
            </a:lvl8pPr>
            <a:lvl9pPr marL="3129168" indent="0">
              <a:buNone/>
              <a:defRPr sz="14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413534" y="2761961"/>
            <a:ext cx="4546088" cy="4062429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B0CA2-EE7C-4F21-BC99-1B7BC45BB5BA}" type="datetimeFigureOut">
              <a:rPr lang="ru-RU" smtClean="0"/>
              <a:pPr/>
              <a:t>20.01.2026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B95CB-C0AE-4384-84F4-5E78CCE15AA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736446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B0CA2-EE7C-4F21-BC99-1B7BC45BB5BA}" type="datetimeFigureOut">
              <a:rPr lang="ru-RU" smtClean="0"/>
              <a:pPr/>
              <a:t>20.01.2026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B95CB-C0AE-4384-84F4-5E78CCE15AA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520489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36564" y="504084"/>
            <a:ext cx="3448900" cy="1764295"/>
          </a:xfrm>
        </p:spPr>
        <p:txBody>
          <a:bodyPr anchor="b"/>
          <a:lstStyle>
            <a:lvl1pPr>
              <a:defRPr sz="27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46088" y="1088683"/>
            <a:ext cx="5413534" cy="5373398"/>
          </a:xfrm>
        </p:spPr>
        <p:txBody>
          <a:bodyPr/>
          <a:lstStyle>
            <a:lvl1pPr>
              <a:defRPr sz="2700"/>
            </a:lvl1pPr>
            <a:lvl2pPr>
              <a:defRPr sz="2400"/>
            </a:lvl2pPr>
            <a:lvl3pPr>
              <a:defRPr sz="21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736564" y="2268379"/>
            <a:ext cx="3448900" cy="4202453"/>
          </a:xfrm>
        </p:spPr>
        <p:txBody>
          <a:bodyPr/>
          <a:lstStyle>
            <a:lvl1pPr marL="0" indent="0">
              <a:buNone/>
              <a:defRPr sz="1400"/>
            </a:lvl1pPr>
            <a:lvl2pPr marL="391146" indent="0">
              <a:buNone/>
              <a:defRPr sz="1200"/>
            </a:lvl2pPr>
            <a:lvl3pPr marL="782292" indent="0">
              <a:buNone/>
              <a:defRPr sz="1000"/>
            </a:lvl3pPr>
            <a:lvl4pPr marL="1173438" indent="0">
              <a:buNone/>
              <a:defRPr sz="900"/>
            </a:lvl4pPr>
            <a:lvl5pPr marL="1564584" indent="0">
              <a:buNone/>
              <a:defRPr sz="900"/>
            </a:lvl5pPr>
            <a:lvl6pPr marL="1955730" indent="0">
              <a:buNone/>
              <a:defRPr sz="900"/>
            </a:lvl6pPr>
            <a:lvl7pPr marL="2346876" indent="0">
              <a:buNone/>
              <a:defRPr sz="900"/>
            </a:lvl7pPr>
            <a:lvl8pPr marL="2738022" indent="0">
              <a:buNone/>
              <a:defRPr sz="900"/>
            </a:lvl8pPr>
            <a:lvl9pPr marL="3129168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B0CA2-EE7C-4F21-BC99-1B7BC45BB5BA}" type="datetimeFigureOut">
              <a:rPr lang="ru-RU" smtClean="0"/>
              <a:pPr/>
              <a:t>20.01.2026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B95CB-C0AE-4384-84F4-5E78CCE15AA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141027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36564" y="504084"/>
            <a:ext cx="3448900" cy="1764295"/>
          </a:xfrm>
        </p:spPr>
        <p:txBody>
          <a:bodyPr anchor="b"/>
          <a:lstStyle>
            <a:lvl1pPr>
              <a:defRPr sz="27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46088" y="1088683"/>
            <a:ext cx="5413534" cy="5373398"/>
          </a:xfrm>
        </p:spPr>
        <p:txBody>
          <a:bodyPr/>
          <a:lstStyle>
            <a:lvl1pPr marL="0" indent="0">
              <a:buNone/>
              <a:defRPr sz="2700"/>
            </a:lvl1pPr>
            <a:lvl2pPr marL="391146" indent="0">
              <a:buNone/>
              <a:defRPr sz="2400"/>
            </a:lvl2pPr>
            <a:lvl3pPr marL="782292" indent="0">
              <a:buNone/>
              <a:defRPr sz="2100"/>
            </a:lvl3pPr>
            <a:lvl4pPr marL="1173438" indent="0">
              <a:buNone/>
              <a:defRPr sz="1700"/>
            </a:lvl4pPr>
            <a:lvl5pPr marL="1564584" indent="0">
              <a:buNone/>
              <a:defRPr sz="1700"/>
            </a:lvl5pPr>
            <a:lvl6pPr marL="1955730" indent="0">
              <a:buNone/>
              <a:defRPr sz="1700"/>
            </a:lvl6pPr>
            <a:lvl7pPr marL="2346876" indent="0">
              <a:buNone/>
              <a:defRPr sz="1700"/>
            </a:lvl7pPr>
            <a:lvl8pPr marL="2738022" indent="0">
              <a:buNone/>
              <a:defRPr sz="1700"/>
            </a:lvl8pPr>
            <a:lvl9pPr marL="3129168" indent="0">
              <a:buNone/>
              <a:defRPr sz="1700"/>
            </a:lvl9pPr>
          </a:lstStyle>
          <a:p>
            <a:r>
              <a:rPr lang="ru-RU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736564" y="2268379"/>
            <a:ext cx="3448900" cy="4202453"/>
          </a:xfrm>
        </p:spPr>
        <p:txBody>
          <a:bodyPr/>
          <a:lstStyle>
            <a:lvl1pPr marL="0" indent="0">
              <a:buNone/>
              <a:defRPr sz="1400"/>
            </a:lvl1pPr>
            <a:lvl2pPr marL="391146" indent="0">
              <a:buNone/>
              <a:defRPr sz="1200"/>
            </a:lvl2pPr>
            <a:lvl3pPr marL="782292" indent="0">
              <a:buNone/>
              <a:defRPr sz="1000"/>
            </a:lvl3pPr>
            <a:lvl4pPr marL="1173438" indent="0">
              <a:buNone/>
              <a:defRPr sz="900"/>
            </a:lvl4pPr>
            <a:lvl5pPr marL="1564584" indent="0">
              <a:buNone/>
              <a:defRPr sz="900"/>
            </a:lvl5pPr>
            <a:lvl6pPr marL="1955730" indent="0">
              <a:buNone/>
              <a:defRPr sz="900"/>
            </a:lvl6pPr>
            <a:lvl7pPr marL="2346876" indent="0">
              <a:buNone/>
              <a:defRPr sz="900"/>
            </a:lvl7pPr>
            <a:lvl8pPr marL="2738022" indent="0">
              <a:buNone/>
              <a:defRPr sz="900"/>
            </a:lvl8pPr>
            <a:lvl9pPr marL="3129168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B0CA2-EE7C-4F21-BC99-1B7BC45BB5BA}" type="datetimeFigureOut">
              <a:rPr lang="ru-RU" smtClean="0"/>
              <a:pPr/>
              <a:t>20.01.2026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B95CB-C0AE-4384-84F4-5E78CCE15AA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617651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B0CA2-EE7C-4F21-BC99-1B7BC45BB5BA}" type="datetimeFigureOut">
              <a:rPr lang="ru-RU" smtClean="0"/>
              <a:pPr/>
              <a:t>20.01.2026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B95CB-C0AE-4384-84F4-5E78CCE15AA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455058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652465" y="402567"/>
            <a:ext cx="2305764" cy="6407821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735172" y="402567"/>
            <a:ext cx="6783626" cy="6407821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B0CA2-EE7C-4F21-BC99-1B7BC45BB5BA}" type="datetimeFigureOut">
              <a:rPr lang="ru-RU" smtClean="0"/>
              <a:pPr/>
              <a:t>20.01.2026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B95CB-C0AE-4384-84F4-5E78CCE15AA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93126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D:\_DEN\_ПРОЕКТЫ\_МФПА\Университет СИНЕРГИЯ\презентации\Рисунок1.jpg">
            <a:extLst>
              <a:ext uri="{FF2B5EF4-FFF2-40B4-BE49-F238E27FC236}">
                <a16:creationId xmlns:a16="http://schemas.microsoft.com/office/drawing/2014/main" id="{04EA8244-8613-47EF-ADFF-CECBFAAFD322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725898" cy="7563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>
            <a:extLst>
              <a:ext uri="{FF2B5EF4-FFF2-40B4-BE49-F238E27FC236}">
                <a16:creationId xmlns:a16="http://schemas.microsoft.com/office/drawing/2014/main" id="{2D85A3D9-8E6C-42BC-A646-80F2D6AECCC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977" y="1001906"/>
            <a:ext cx="2610490" cy="4616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Заголовок 1">
            <a:extLst>
              <a:ext uri="{FF2B5EF4-FFF2-40B4-BE49-F238E27FC236}">
                <a16:creationId xmlns:a16="http://schemas.microsoft.com/office/drawing/2014/main" id="{92507453-DF3E-4843-9C37-520D26E5A13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46766" y="2196455"/>
            <a:ext cx="9599868" cy="3807156"/>
          </a:xfrm>
        </p:spPr>
        <p:txBody>
          <a:bodyPr anchor="ctr">
            <a:normAutofit/>
          </a:bodyPr>
          <a:lstStyle>
            <a:lvl1pPr marL="0" algn="l" defTabSz="1043056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5000" b="1" kern="1200" dirty="0">
                <a:solidFill>
                  <a:schemeClr val="bg1"/>
                </a:solidFill>
                <a:latin typeface="Arial Black" panose="020B0A04020102020204" pitchFamily="34" charset="0"/>
                <a:ea typeface="+mn-ea"/>
                <a:cs typeface="+mn-cs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30418024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A3C1DD5A-7DBA-4220-B8D8-20048D0ABCE3}"/>
              </a:ext>
            </a:extLst>
          </p:cNvPr>
          <p:cNvSpPr/>
          <p:nvPr userDrawn="1"/>
        </p:nvSpPr>
        <p:spPr>
          <a:xfrm>
            <a:off x="0" y="1795828"/>
            <a:ext cx="10693400" cy="479311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306" tIns="52153" rIns="104306" bIns="52153" rtlCol="0" anchor="ctr"/>
          <a:lstStyle/>
          <a:p>
            <a:pPr algn="ctr"/>
            <a:endParaRPr lang="ru-RU"/>
          </a:p>
        </p:txBody>
      </p:sp>
      <p:sp>
        <p:nvSpPr>
          <p:cNvPr id="6" name="Номер слайда 3">
            <a:extLst>
              <a:ext uri="{FF2B5EF4-FFF2-40B4-BE49-F238E27FC236}">
                <a16:creationId xmlns:a16="http://schemas.microsoft.com/office/drawing/2014/main" id="{0A0A2E56-80E9-457C-85A2-379B7F01E3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95286" y="6950712"/>
            <a:ext cx="1935669" cy="402567"/>
          </a:xfrm>
          <a:prstGeom prst="rect">
            <a:avLst/>
          </a:prstGeom>
        </p:spPr>
        <p:txBody>
          <a:bodyPr/>
          <a:lstStyle/>
          <a:p>
            <a:pPr algn="l"/>
            <a:fld id="{725C68B6-61C2-468F-89AB-4B9F7531AA68}" type="slidenum">
              <a:rPr lang="ru-RU" smtClean="0"/>
              <a:pPr algn="l"/>
              <a:t>‹#›</a:t>
            </a:fld>
            <a:endParaRPr lang="ru-RU" dirty="0"/>
          </a:p>
        </p:txBody>
      </p:sp>
      <p:sp>
        <p:nvSpPr>
          <p:cNvPr id="10" name="object 3">
            <a:extLst>
              <a:ext uri="{FF2B5EF4-FFF2-40B4-BE49-F238E27FC236}">
                <a16:creationId xmlns:a16="http://schemas.microsoft.com/office/drawing/2014/main" id="{15130363-D71A-4697-B9E0-FBA487FC8CD2}"/>
              </a:ext>
            </a:extLst>
          </p:cNvPr>
          <p:cNvSpPr/>
          <p:nvPr userDrawn="1"/>
        </p:nvSpPr>
        <p:spPr>
          <a:xfrm>
            <a:off x="0" y="218297"/>
            <a:ext cx="125720" cy="1255702"/>
          </a:xfrm>
          <a:custGeom>
            <a:avLst/>
            <a:gdLst/>
            <a:ahLst/>
            <a:cxnLst/>
            <a:rect l="l" t="t" r="r" b="b"/>
            <a:pathLst>
              <a:path w="81280" h="1144905">
                <a:moveTo>
                  <a:pt x="0" y="1144803"/>
                </a:moveTo>
                <a:lnTo>
                  <a:pt x="81000" y="1144803"/>
                </a:lnTo>
                <a:lnTo>
                  <a:pt x="81000" y="0"/>
                </a:lnTo>
                <a:lnTo>
                  <a:pt x="0" y="0"/>
                </a:lnTo>
                <a:lnTo>
                  <a:pt x="0" y="1144803"/>
                </a:lnTo>
                <a:close/>
              </a:path>
            </a:pathLst>
          </a:custGeom>
          <a:solidFill>
            <a:srgbClr val="EE312C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5C2420F8-15A4-4618-82BB-55758199BB5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9064950" y="6588943"/>
            <a:ext cx="1628450" cy="900750"/>
          </a:xfrm>
          <a:prstGeom prst="rect">
            <a:avLst/>
          </a:prstGeom>
        </p:spPr>
      </p:pic>
      <p:sp>
        <p:nvSpPr>
          <p:cNvPr id="13" name="Заголовок 1">
            <a:extLst>
              <a:ext uri="{FF2B5EF4-FFF2-40B4-BE49-F238E27FC236}">
                <a16:creationId xmlns:a16="http://schemas.microsoft.com/office/drawing/2014/main" id="{FCBA8602-5369-476D-B67C-4D459E2AD00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2673" y="561291"/>
            <a:ext cx="9687193" cy="567848"/>
          </a:xfrm>
        </p:spPr>
        <p:txBody>
          <a:bodyPr vert="horz" wrap="square" lIns="0" tIns="0" rIns="0" bIns="0" rtlCol="0">
            <a:spAutoFit/>
          </a:bodyPr>
          <a:lstStyle>
            <a:lvl1pPr>
              <a:defRPr lang="ru-RU" sz="4100" b="1">
                <a:solidFill>
                  <a:srgbClr val="E60000"/>
                </a:solidFill>
                <a:latin typeface="Arial Black" panose="020B0A04020102020204" pitchFamily="34" charset="0"/>
              </a:defRPr>
            </a:lvl1pPr>
          </a:lstStyle>
          <a:p>
            <a:pPr marL="0" lvl="0" defTabSz="914400"/>
            <a:r>
              <a:rPr lang="ru-RU" dirty="0"/>
              <a:t>ОБРАЗЕЦ ЗАГОЛОВКА</a:t>
            </a:r>
          </a:p>
        </p:txBody>
      </p:sp>
      <p:sp>
        <p:nvSpPr>
          <p:cNvPr id="15" name="Объект 2">
            <a:extLst>
              <a:ext uri="{FF2B5EF4-FFF2-40B4-BE49-F238E27FC236}">
                <a16:creationId xmlns:a16="http://schemas.microsoft.com/office/drawing/2014/main" id="{73CB2135-A489-4E6B-8FED-92D74838E2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4963" y="2919243"/>
            <a:ext cx="9824904" cy="3488816"/>
          </a:xfrm>
        </p:spPr>
        <p:txBody>
          <a:bodyPr/>
          <a:lstStyle>
            <a:lvl1pPr marL="271463" indent="-271463">
              <a:defRPr/>
            </a:lvl1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17" name="Текст 2">
            <a:extLst>
              <a:ext uri="{FF2B5EF4-FFF2-40B4-BE49-F238E27FC236}">
                <a16:creationId xmlns:a16="http://schemas.microsoft.com/office/drawing/2014/main" id="{EA6920BC-95BA-4EE0-B6B9-ABDFC2E139F7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394963" y="2124447"/>
            <a:ext cx="9824904" cy="421490"/>
          </a:xfrm>
        </p:spPr>
        <p:txBody>
          <a:bodyPr anchor="b">
            <a:normAutofit/>
          </a:bodyPr>
          <a:lstStyle>
            <a:lvl1pPr marL="87313" indent="0">
              <a:buNone/>
              <a:defRPr sz="18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91146" indent="0">
              <a:buNone/>
              <a:defRPr sz="1700" b="1"/>
            </a:lvl2pPr>
            <a:lvl3pPr marL="782292" indent="0">
              <a:buNone/>
              <a:defRPr sz="1500" b="1"/>
            </a:lvl3pPr>
            <a:lvl4pPr marL="1173438" indent="0">
              <a:buNone/>
              <a:defRPr sz="1400" b="1"/>
            </a:lvl4pPr>
            <a:lvl5pPr marL="1564584" indent="0">
              <a:buNone/>
              <a:defRPr sz="1400" b="1"/>
            </a:lvl5pPr>
            <a:lvl6pPr marL="1955730" indent="0">
              <a:buNone/>
              <a:defRPr sz="1400" b="1"/>
            </a:lvl6pPr>
            <a:lvl7pPr marL="2346876" indent="0">
              <a:buNone/>
              <a:defRPr sz="1400" b="1"/>
            </a:lvl7pPr>
            <a:lvl8pPr marL="2738022" indent="0">
              <a:buNone/>
              <a:defRPr sz="1400" b="1"/>
            </a:lvl8pPr>
            <a:lvl9pPr marL="3129168" indent="0">
              <a:buNone/>
              <a:defRPr sz="1400" b="1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4363236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3">
            <a:extLst>
              <a:ext uri="{FF2B5EF4-FFF2-40B4-BE49-F238E27FC236}">
                <a16:creationId xmlns:a16="http://schemas.microsoft.com/office/drawing/2014/main" id="{0A0A2E56-80E9-457C-85A2-379B7F01E3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95286" y="6950712"/>
            <a:ext cx="1935669" cy="402567"/>
          </a:xfrm>
          <a:prstGeom prst="rect">
            <a:avLst/>
          </a:prstGeom>
        </p:spPr>
        <p:txBody>
          <a:bodyPr/>
          <a:lstStyle/>
          <a:p>
            <a:pPr algn="l"/>
            <a:fld id="{725C68B6-61C2-468F-89AB-4B9F7531AA68}" type="slidenum">
              <a:rPr lang="ru-RU" smtClean="0"/>
              <a:pPr algn="l"/>
              <a:t>‹#›</a:t>
            </a:fld>
            <a:endParaRPr lang="ru-RU" dirty="0"/>
          </a:p>
        </p:txBody>
      </p:sp>
      <p:sp>
        <p:nvSpPr>
          <p:cNvPr id="10" name="object 3">
            <a:extLst>
              <a:ext uri="{FF2B5EF4-FFF2-40B4-BE49-F238E27FC236}">
                <a16:creationId xmlns:a16="http://schemas.microsoft.com/office/drawing/2014/main" id="{15130363-D71A-4697-B9E0-FBA487FC8CD2}"/>
              </a:ext>
            </a:extLst>
          </p:cNvPr>
          <p:cNvSpPr/>
          <p:nvPr userDrawn="1"/>
        </p:nvSpPr>
        <p:spPr>
          <a:xfrm>
            <a:off x="0" y="218297"/>
            <a:ext cx="125720" cy="1255702"/>
          </a:xfrm>
          <a:custGeom>
            <a:avLst/>
            <a:gdLst/>
            <a:ahLst/>
            <a:cxnLst/>
            <a:rect l="l" t="t" r="r" b="b"/>
            <a:pathLst>
              <a:path w="81280" h="1144905">
                <a:moveTo>
                  <a:pt x="0" y="1144803"/>
                </a:moveTo>
                <a:lnTo>
                  <a:pt x="81000" y="1144803"/>
                </a:lnTo>
                <a:lnTo>
                  <a:pt x="81000" y="0"/>
                </a:lnTo>
                <a:lnTo>
                  <a:pt x="0" y="0"/>
                </a:lnTo>
                <a:lnTo>
                  <a:pt x="0" y="1144803"/>
                </a:lnTo>
                <a:close/>
              </a:path>
            </a:pathLst>
          </a:custGeom>
          <a:solidFill>
            <a:srgbClr val="EE312C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5C2420F8-15A4-4618-82BB-55758199BB5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9064950" y="6588943"/>
            <a:ext cx="1628450" cy="900750"/>
          </a:xfrm>
          <a:prstGeom prst="rect">
            <a:avLst/>
          </a:prstGeom>
        </p:spPr>
      </p:pic>
      <p:sp>
        <p:nvSpPr>
          <p:cNvPr id="13" name="Заголовок 1">
            <a:extLst>
              <a:ext uri="{FF2B5EF4-FFF2-40B4-BE49-F238E27FC236}">
                <a16:creationId xmlns:a16="http://schemas.microsoft.com/office/drawing/2014/main" id="{FCBA8602-5369-476D-B67C-4D459E2AD00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2673" y="561291"/>
            <a:ext cx="9687193" cy="567848"/>
          </a:xfrm>
        </p:spPr>
        <p:txBody>
          <a:bodyPr vert="horz" wrap="square" lIns="0" tIns="0" rIns="0" bIns="0" rtlCol="0">
            <a:spAutoFit/>
          </a:bodyPr>
          <a:lstStyle>
            <a:lvl1pPr>
              <a:defRPr lang="ru-RU" sz="4100" b="1">
                <a:solidFill>
                  <a:srgbClr val="E60000"/>
                </a:solidFill>
                <a:latin typeface="Arial Black" panose="020B0A04020102020204" pitchFamily="34" charset="0"/>
              </a:defRPr>
            </a:lvl1pPr>
          </a:lstStyle>
          <a:p>
            <a:pPr marL="0" lvl="0" defTabSz="914400"/>
            <a:r>
              <a:rPr lang="ru-RU" dirty="0"/>
              <a:t>ОБРАЗЕЦ ЗАГОЛОВКА</a:t>
            </a:r>
          </a:p>
        </p:txBody>
      </p:sp>
      <p:sp>
        <p:nvSpPr>
          <p:cNvPr id="15" name="Объект 2">
            <a:extLst>
              <a:ext uri="{FF2B5EF4-FFF2-40B4-BE49-F238E27FC236}">
                <a16:creationId xmlns:a16="http://schemas.microsoft.com/office/drawing/2014/main" id="{73CB2135-A489-4E6B-8FED-92D74838E2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4963" y="2700511"/>
            <a:ext cx="9824904" cy="3707548"/>
          </a:xfrm>
        </p:spPr>
        <p:txBody>
          <a:bodyPr/>
          <a:lstStyle>
            <a:lvl1pPr marL="271463" indent="-271463">
              <a:defRPr/>
            </a:lvl1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17" name="Текст 2">
            <a:extLst>
              <a:ext uri="{FF2B5EF4-FFF2-40B4-BE49-F238E27FC236}">
                <a16:creationId xmlns:a16="http://schemas.microsoft.com/office/drawing/2014/main" id="{EA6920BC-95BA-4EE0-B6B9-ABDFC2E139F7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394963" y="2124447"/>
            <a:ext cx="9824904" cy="421490"/>
          </a:xfrm>
        </p:spPr>
        <p:txBody>
          <a:bodyPr anchor="b">
            <a:normAutofit/>
          </a:bodyPr>
          <a:lstStyle>
            <a:lvl1pPr marL="87313" indent="0">
              <a:buNone/>
              <a:defRPr sz="18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91146" indent="0">
              <a:buNone/>
              <a:defRPr sz="1700" b="1"/>
            </a:lvl2pPr>
            <a:lvl3pPr marL="782292" indent="0">
              <a:buNone/>
              <a:defRPr sz="1500" b="1"/>
            </a:lvl3pPr>
            <a:lvl4pPr marL="1173438" indent="0">
              <a:buNone/>
              <a:defRPr sz="1400" b="1"/>
            </a:lvl4pPr>
            <a:lvl5pPr marL="1564584" indent="0">
              <a:buNone/>
              <a:defRPr sz="1400" b="1"/>
            </a:lvl5pPr>
            <a:lvl6pPr marL="1955730" indent="0">
              <a:buNone/>
              <a:defRPr sz="1400" b="1"/>
            </a:lvl6pPr>
            <a:lvl7pPr marL="2346876" indent="0">
              <a:buNone/>
              <a:defRPr sz="1400" b="1"/>
            </a:lvl7pPr>
            <a:lvl8pPr marL="2738022" indent="0">
              <a:buNone/>
              <a:defRPr sz="1400" b="1"/>
            </a:lvl8pPr>
            <a:lvl9pPr marL="3129168" indent="0">
              <a:buNone/>
              <a:defRPr sz="1400" b="1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7011160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3">
            <a:extLst>
              <a:ext uri="{FF2B5EF4-FFF2-40B4-BE49-F238E27FC236}">
                <a16:creationId xmlns:a16="http://schemas.microsoft.com/office/drawing/2014/main" id="{0A0A2E56-80E9-457C-85A2-379B7F01E3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95286" y="6950712"/>
            <a:ext cx="1935669" cy="402567"/>
          </a:xfrm>
          <a:prstGeom prst="rect">
            <a:avLst/>
          </a:prstGeom>
        </p:spPr>
        <p:txBody>
          <a:bodyPr/>
          <a:lstStyle/>
          <a:p>
            <a:pPr algn="l"/>
            <a:fld id="{725C68B6-61C2-468F-89AB-4B9F7531AA68}" type="slidenum">
              <a:rPr lang="ru-RU" smtClean="0"/>
              <a:pPr algn="l"/>
              <a:t>‹#›</a:t>
            </a:fld>
            <a:endParaRPr lang="ru-RU" dirty="0"/>
          </a:p>
        </p:txBody>
      </p:sp>
      <p:sp>
        <p:nvSpPr>
          <p:cNvPr id="10" name="object 3">
            <a:extLst>
              <a:ext uri="{FF2B5EF4-FFF2-40B4-BE49-F238E27FC236}">
                <a16:creationId xmlns:a16="http://schemas.microsoft.com/office/drawing/2014/main" id="{15130363-D71A-4697-B9E0-FBA487FC8CD2}"/>
              </a:ext>
            </a:extLst>
          </p:cNvPr>
          <p:cNvSpPr/>
          <p:nvPr userDrawn="1"/>
        </p:nvSpPr>
        <p:spPr>
          <a:xfrm>
            <a:off x="0" y="218297"/>
            <a:ext cx="125720" cy="1255702"/>
          </a:xfrm>
          <a:custGeom>
            <a:avLst/>
            <a:gdLst/>
            <a:ahLst/>
            <a:cxnLst/>
            <a:rect l="l" t="t" r="r" b="b"/>
            <a:pathLst>
              <a:path w="81280" h="1144905">
                <a:moveTo>
                  <a:pt x="0" y="1144803"/>
                </a:moveTo>
                <a:lnTo>
                  <a:pt x="81000" y="1144803"/>
                </a:lnTo>
                <a:lnTo>
                  <a:pt x="81000" y="0"/>
                </a:lnTo>
                <a:lnTo>
                  <a:pt x="0" y="0"/>
                </a:lnTo>
                <a:lnTo>
                  <a:pt x="0" y="1144803"/>
                </a:lnTo>
                <a:close/>
              </a:path>
            </a:pathLst>
          </a:custGeom>
          <a:solidFill>
            <a:srgbClr val="EE312C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5C2420F8-15A4-4618-82BB-55758199BB5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9064950" y="6588943"/>
            <a:ext cx="1628450" cy="900750"/>
          </a:xfrm>
          <a:prstGeom prst="rect">
            <a:avLst/>
          </a:prstGeom>
        </p:spPr>
      </p:pic>
      <p:sp>
        <p:nvSpPr>
          <p:cNvPr id="38" name="Заголовок 1">
            <a:extLst>
              <a:ext uri="{FF2B5EF4-FFF2-40B4-BE49-F238E27FC236}">
                <a16:creationId xmlns:a16="http://schemas.microsoft.com/office/drawing/2014/main" id="{92BB8558-F0D2-4EE4-AD81-BEA8F86281C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2673" y="561291"/>
            <a:ext cx="9687193" cy="567848"/>
          </a:xfrm>
        </p:spPr>
        <p:txBody>
          <a:bodyPr vert="horz" wrap="square" lIns="0" tIns="0" rIns="0" bIns="0" rtlCol="0">
            <a:spAutoFit/>
          </a:bodyPr>
          <a:lstStyle>
            <a:lvl1pPr>
              <a:defRPr lang="ru-RU" sz="4100" b="1">
                <a:solidFill>
                  <a:srgbClr val="E60000"/>
                </a:solidFill>
                <a:latin typeface="Arial Black" panose="020B0A04020102020204" pitchFamily="34" charset="0"/>
              </a:defRPr>
            </a:lvl1pPr>
          </a:lstStyle>
          <a:p>
            <a:pPr marL="0" lvl="0" defTabSz="914400"/>
            <a:r>
              <a:rPr lang="ru-RU" dirty="0"/>
              <a:t>ОБРАЗЕЦ ЗАГОЛОВКА</a:t>
            </a:r>
          </a:p>
        </p:txBody>
      </p:sp>
      <p:sp>
        <p:nvSpPr>
          <p:cNvPr id="12" name="Объект 2">
            <a:extLst>
              <a:ext uri="{FF2B5EF4-FFF2-40B4-BE49-F238E27FC236}">
                <a16:creationId xmlns:a16="http://schemas.microsoft.com/office/drawing/2014/main" id="{5C6B6E1A-7427-4160-A1D6-036AF3FE48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4962" y="2141571"/>
            <a:ext cx="9824905" cy="4424697"/>
          </a:xfrm>
        </p:spPr>
        <p:txBody>
          <a:bodyPr/>
          <a:lstStyle>
            <a:lvl1pPr marL="271463" indent="-271463">
              <a:defRPr/>
            </a:lvl1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25283520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3">
            <a:extLst>
              <a:ext uri="{FF2B5EF4-FFF2-40B4-BE49-F238E27FC236}">
                <a16:creationId xmlns:a16="http://schemas.microsoft.com/office/drawing/2014/main" id="{0A0A2E56-80E9-457C-85A2-379B7F01E3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95286" y="6950712"/>
            <a:ext cx="1935669" cy="402567"/>
          </a:xfrm>
          <a:prstGeom prst="rect">
            <a:avLst/>
          </a:prstGeom>
        </p:spPr>
        <p:txBody>
          <a:bodyPr/>
          <a:lstStyle/>
          <a:p>
            <a:pPr algn="l"/>
            <a:fld id="{725C68B6-61C2-468F-89AB-4B9F7531AA68}" type="slidenum">
              <a:rPr lang="ru-RU" smtClean="0"/>
              <a:pPr algn="l"/>
              <a:t>‹#›</a:t>
            </a:fld>
            <a:endParaRPr lang="ru-RU" dirty="0"/>
          </a:p>
        </p:txBody>
      </p:sp>
      <p:sp>
        <p:nvSpPr>
          <p:cNvPr id="10" name="object 3">
            <a:extLst>
              <a:ext uri="{FF2B5EF4-FFF2-40B4-BE49-F238E27FC236}">
                <a16:creationId xmlns:a16="http://schemas.microsoft.com/office/drawing/2014/main" id="{15130363-D71A-4697-B9E0-FBA487FC8CD2}"/>
              </a:ext>
            </a:extLst>
          </p:cNvPr>
          <p:cNvSpPr/>
          <p:nvPr userDrawn="1"/>
        </p:nvSpPr>
        <p:spPr>
          <a:xfrm>
            <a:off x="0" y="218297"/>
            <a:ext cx="125720" cy="1255702"/>
          </a:xfrm>
          <a:custGeom>
            <a:avLst/>
            <a:gdLst/>
            <a:ahLst/>
            <a:cxnLst/>
            <a:rect l="l" t="t" r="r" b="b"/>
            <a:pathLst>
              <a:path w="81280" h="1144905">
                <a:moveTo>
                  <a:pt x="0" y="1144803"/>
                </a:moveTo>
                <a:lnTo>
                  <a:pt x="81000" y="1144803"/>
                </a:lnTo>
                <a:lnTo>
                  <a:pt x="81000" y="0"/>
                </a:lnTo>
                <a:lnTo>
                  <a:pt x="0" y="0"/>
                </a:lnTo>
                <a:lnTo>
                  <a:pt x="0" y="1144803"/>
                </a:lnTo>
                <a:close/>
              </a:path>
            </a:pathLst>
          </a:custGeom>
          <a:solidFill>
            <a:srgbClr val="EE312C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5C2420F8-15A4-4618-82BB-55758199BB5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9064950" y="6588943"/>
            <a:ext cx="1628450" cy="900750"/>
          </a:xfrm>
          <a:prstGeom prst="rect">
            <a:avLst/>
          </a:prstGeom>
        </p:spPr>
      </p:pic>
      <p:sp>
        <p:nvSpPr>
          <p:cNvPr id="15" name="Объект 2">
            <a:extLst>
              <a:ext uri="{FF2B5EF4-FFF2-40B4-BE49-F238E27FC236}">
                <a16:creationId xmlns:a16="http://schemas.microsoft.com/office/drawing/2014/main" id="{73CB2135-A489-4E6B-8FED-92D74838E2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4212" y="3559861"/>
            <a:ext cx="3154337" cy="3006407"/>
          </a:xfrm>
        </p:spPr>
        <p:txBody>
          <a:bodyPr/>
          <a:lstStyle>
            <a:lvl1pPr marL="271463" indent="-271463">
              <a:defRPr/>
            </a:lvl1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17" name="Текст 2">
            <a:extLst>
              <a:ext uri="{FF2B5EF4-FFF2-40B4-BE49-F238E27FC236}">
                <a16:creationId xmlns:a16="http://schemas.microsoft.com/office/drawing/2014/main" id="{EA6920BC-95BA-4EE0-B6B9-ABDFC2E139F7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324212" y="2141571"/>
            <a:ext cx="3154337" cy="1276490"/>
          </a:xfrm>
        </p:spPr>
        <p:txBody>
          <a:bodyPr anchor="b">
            <a:normAutofit/>
          </a:bodyPr>
          <a:lstStyle>
            <a:lvl1pPr marL="87313" indent="0">
              <a:buNone/>
              <a:defRPr sz="18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91146" indent="0">
              <a:buNone/>
              <a:defRPr sz="1700" b="1"/>
            </a:lvl2pPr>
            <a:lvl3pPr marL="782292" indent="0">
              <a:buNone/>
              <a:defRPr sz="1500" b="1"/>
            </a:lvl3pPr>
            <a:lvl4pPr marL="1173438" indent="0">
              <a:buNone/>
              <a:defRPr sz="1400" b="1"/>
            </a:lvl4pPr>
            <a:lvl5pPr marL="1564584" indent="0">
              <a:buNone/>
              <a:defRPr sz="1400" b="1"/>
            </a:lvl5pPr>
            <a:lvl6pPr marL="1955730" indent="0">
              <a:buNone/>
              <a:defRPr sz="1400" b="1"/>
            </a:lvl6pPr>
            <a:lvl7pPr marL="2346876" indent="0">
              <a:buNone/>
              <a:defRPr sz="1400" b="1"/>
            </a:lvl7pPr>
            <a:lvl8pPr marL="2738022" indent="0">
              <a:buNone/>
              <a:defRPr sz="1400" b="1"/>
            </a:lvl8pPr>
            <a:lvl9pPr marL="3129168" indent="0">
              <a:buNone/>
              <a:defRPr sz="1400" b="1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34" name="Объект 2">
            <a:extLst>
              <a:ext uri="{FF2B5EF4-FFF2-40B4-BE49-F238E27FC236}">
                <a16:creationId xmlns:a16="http://schemas.microsoft.com/office/drawing/2014/main" id="{A4523AE8-D259-411C-A6A2-3CD2D16943E6}"/>
              </a:ext>
            </a:extLst>
          </p:cNvPr>
          <p:cNvSpPr>
            <a:spLocks noGrp="1"/>
          </p:cNvSpPr>
          <p:nvPr>
            <p:ph idx="16"/>
          </p:nvPr>
        </p:nvSpPr>
        <p:spPr>
          <a:xfrm>
            <a:off x="3741209" y="3559861"/>
            <a:ext cx="3154337" cy="3006407"/>
          </a:xfrm>
        </p:spPr>
        <p:txBody>
          <a:bodyPr/>
          <a:lstStyle>
            <a:lvl1pPr marL="271463" indent="-271463">
              <a:defRPr/>
            </a:lvl1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35" name="Текст 2">
            <a:extLst>
              <a:ext uri="{FF2B5EF4-FFF2-40B4-BE49-F238E27FC236}">
                <a16:creationId xmlns:a16="http://schemas.microsoft.com/office/drawing/2014/main" id="{2C6B67E9-E51A-4189-9E6F-B8FBB553E1FC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3741209" y="2141571"/>
            <a:ext cx="3154337" cy="1276490"/>
          </a:xfrm>
        </p:spPr>
        <p:txBody>
          <a:bodyPr anchor="b">
            <a:normAutofit/>
          </a:bodyPr>
          <a:lstStyle>
            <a:lvl1pPr marL="87313" indent="0">
              <a:buNone/>
              <a:defRPr sz="18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91146" indent="0">
              <a:buNone/>
              <a:defRPr sz="1700" b="1"/>
            </a:lvl2pPr>
            <a:lvl3pPr marL="782292" indent="0">
              <a:buNone/>
              <a:defRPr sz="1500" b="1"/>
            </a:lvl3pPr>
            <a:lvl4pPr marL="1173438" indent="0">
              <a:buNone/>
              <a:defRPr sz="1400" b="1"/>
            </a:lvl4pPr>
            <a:lvl5pPr marL="1564584" indent="0">
              <a:buNone/>
              <a:defRPr sz="1400" b="1"/>
            </a:lvl5pPr>
            <a:lvl6pPr marL="1955730" indent="0">
              <a:buNone/>
              <a:defRPr sz="1400" b="1"/>
            </a:lvl6pPr>
            <a:lvl7pPr marL="2346876" indent="0">
              <a:buNone/>
              <a:defRPr sz="1400" b="1"/>
            </a:lvl7pPr>
            <a:lvl8pPr marL="2738022" indent="0">
              <a:buNone/>
              <a:defRPr sz="1400" b="1"/>
            </a:lvl8pPr>
            <a:lvl9pPr marL="3129168" indent="0">
              <a:buNone/>
              <a:defRPr sz="1400" b="1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36" name="Объект 2">
            <a:extLst>
              <a:ext uri="{FF2B5EF4-FFF2-40B4-BE49-F238E27FC236}">
                <a16:creationId xmlns:a16="http://schemas.microsoft.com/office/drawing/2014/main" id="{D9E4D091-F7FD-4BCB-B863-BE189268567B}"/>
              </a:ext>
            </a:extLst>
          </p:cNvPr>
          <p:cNvSpPr>
            <a:spLocks noGrp="1"/>
          </p:cNvSpPr>
          <p:nvPr>
            <p:ph idx="18"/>
          </p:nvPr>
        </p:nvSpPr>
        <p:spPr>
          <a:xfrm>
            <a:off x="7158207" y="3559861"/>
            <a:ext cx="3154337" cy="3006407"/>
          </a:xfrm>
        </p:spPr>
        <p:txBody>
          <a:bodyPr/>
          <a:lstStyle>
            <a:lvl1pPr marL="271463" indent="-271463">
              <a:defRPr/>
            </a:lvl1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37" name="Текст 2">
            <a:extLst>
              <a:ext uri="{FF2B5EF4-FFF2-40B4-BE49-F238E27FC236}">
                <a16:creationId xmlns:a16="http://schemas.microsoft.com/office/drawing/2014/main" id="{27AE658B-019B-4257-BC1E-5402C16CD9CF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7158207" y="2141571"/>
            <a:ext cx="3154337" cy="1276490"/>
          </a:xfrm>
        </p:spPr>
        <p:txBody>
          <a:bodyPr anchor="b">
            <a:normAutofit/>
          </a:bodyPr>
          <a:lstStyle>
            <a:lvl1pPr marL="87313" indent="0">
              <a:buNone/>
              <a:defRPr sz="18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91146" indent="0">
              <a:buNone/>
              <a:defRPr sz="1700" b="1"/>
            </a:lvl2pPr>
            <a:lvl3pPr marL="782292" indent="0">
              <a:buNone/>
              <a:defRPr sz="1500" b="1"/>
            </a:lvl3pPr>
            <a:lvl4pPr marL="1173438" indent="0">
              <a:buNone/>
              <a:defRPr sz="1400" b="1"/>
            </a:lvl4pPr>
            <a:lvl5pPr marL="1564584" indent="0">
              <a:buNone/>
              <a:defRPr sz="1400" b="1"/>
            </a:lvl5pPr>
            <a:lvl6pPr marL="1955730" indent="0">
              <a:buNone/>
              <a:defRPr sz="1400" b="1"/>
            </a:lvl6pPr>
            <a:lvl7pPr marL="2346876" indent="0">
              <a:buNone/>
              <a:defRPr sz="1400" b="1"/>
            </a:lvl7pPr>
            <a:lvl8pPr marL="2738022" indent="0">
              <a:buNone/>
              <a:defRPr sz="1400" b="1"/>
            </a:lvl8pPr>
            <a:lvl9pPr marL="3129168" indent="0">
              <a:buNone/>
              <a:defRPr sz="1400" b="1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38" name="Заголовок 1">
            <a:extLst>
              <a:ext uri="{FF2B5EF4-FFF2-40B4-BE49-F238E27FC236}">
                <a16:creationId xmlns:a16="http://schemas.microsoft.com/office/drawing/2014/main" id="{92BB8558-F0D2-4EE4-AD81-BEA8F86281C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2674" y="561291"/>
            <a:ext cx="9779870" cy="567848"/>
          </a:xfrm>
        </p:spPr>
        <p:txBody>
          <a:bodyPr vert="horz" wrap="square" lIns="0" tIns="0" rIns="0" bIns="0" rtlCol="0">
            <a:spAutoFit/>
          </a:bodyPr>
          <a:lstStyle>
            <a:lvl1pPr>
              <a:defRPr lang="ru-RU" sz="4100" b="1">
                <a:solidFill>
                  <a:srgbClr val="E60000"/>
                </a:solidFill>
                <a:latin typeface="Arial Black" panose="020B0A04020102020204" pitchFamily="34" charset="0"/>
              </a:defRPr>
            </a:lvl1pPr>
          </a:lstStyle>
          <a:p>
            <a:pPr marL="0" lvl="0" defTabSz="914400"/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23452594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Прямоугольник 47">
            <a:extLst>
              <a:ext uri="{FF2B5EF4-FFF2-40B4-BE49-F238E27FC236}">
                <a16:creationId xmlns:a16="http://schemas.microsoft.com/office/drawing/2014/main" id="{EB9B11F2-6547-4B66-9341-F3EB5FC81BDB}"/>
              </a:ext>
            </a:extLst>
          </p:cNvPr>
          <p:cNvSpPr/>
          <p:nvPr userDrawn="1"/>
        </p:nvSpPr>
        <p:spPr>
          <a:xfrm>
            <a:off x="7759261" y="2470407"/>
            <a:ext cx="2359400" cy="409039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306" tIns="52153" rIns="104306" bIns="52153" rtlCol="0" anchor="ctr"/>
          <a:lstStyle/>
          <a:p>
            <a:pPr algn="ctr"/>
            <a:endParaRPr lang="ru-RU"/>
          </a:p>
        </p:txBody>
      </p:sp>
      <p:sp>
        <p:nvSpPr>
          <p:cNvPr id="6" name="Номер слайда 3">
            <a:extLst>
              <a:ext uri="{FF2B5EF4-FFF2-40B4-BE49-F238E27FC236}">
                <a16:creationId xmlns:a16="http://schemas.microsoft.com/office/drawing/2014/main" id="{0A0A2E56-80E9-457C-85A2-379B7F01E3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95286" y="6950712"/>
            <a:ext cx="1935669" cy="402567"/>
          </a:xfrm>
          <a:prstGeom prst="rect">
            <a:avLst/>
          </a:prstGeom>
        </p:spPr>
        <p:txBody>
          <a:bodyPr/>
          <a:lstStyle/>
          <a:p>
            <a:pPr algn="l"/>
            <a:fld id="{725C68B6-61C2-468F-89AB-4B9F7531AA68}" type="slidenum">
              <a:rPr lang="ru-RU" smtClean="0"/>
              <a:pPr algn="l"/>
              <a:t>‹#›</a:t>
            </a:fld>
            <a:endParaRPr lang="ru-RU" dirty="0"/>
          </a:p>
        </p:txBody>
      </p:sp>
      <p:sp>
        <p:nvSpPr>
          <p:cNvPr id="10" name="object 3">
            <a:extLst>
              <a:ext uri="{FF2B5EF4-FFF2-40B4-BE49-F238E27FC236}">
                <a16:creationId xmlns:a16="http://schemas.microsoft.com/office/drawing/2014/main" id="{15130363-D71A-4697-B9E0-FBA487FC8CD2}"/>
              </a:ext>
            </a:extLst>
          </p:cNvPr>
          <p:cNvSpPr/>
          <p:nvPr userDrawn="1"/>
        </p:nvSpPr>
        <p:spPr>
          <a:xfrm>
            <a:off x="0" y="218297"/>
            <a:ext cx="125720" cy="1255702"/>
          </a:xfrm>
          <a:custGeom>
            <a:avLst/>
            <a:gdLst/>
            <a:ahLst/>
            <a:cxnLst/>
            <a:rect l="l" t="t" r="r" b="b"/>
            <a:pathLst>
              <a:path w="81280" h="1144905">
                <a:moveTo>
                  <a:pt x="0" y="1144803"/>
                </a:moveTo>
                <a:lnTo>
                  <a:pt x="81000" y="1144803"/>
                </a:lnTo>
                <a:lnTo>
                  <a:pt x="81000" y="0"/>
                </a:lnTo>
                <a:lnTo>
                  <a:pt x="0" y="0"/>
                </a:lnTo>
                <a:lnTo>
                  <a:pt x="0" y="1144803"/>
                </a:lnTo>
                <a:close/>
              </a:path>
            </a:pathLst>
          </a:custGeom>
          <a:solidFill>
            <a:srgbClr val="EE312C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5C2420F8-15A4-4618-82BB-55758199BB5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9064950" y="6588943"/>
            <a:ext cx="1628450" cy="900750"/>
          </a:xfrm>
          <a:prstGeom prst="rect">
            <a:avLst/>
          </a:prstGeom>
        </p:spPr>
      </p:pic>
      <p:sp>
        <p:nvSpPr>
          <p:cNvPr id="18" name="object 3">
            <a:extLst>
              <a:ext uri="{FF2B5EF4-FFF2-40B4-BE49-F238E27FC236}">
                <a16:creationId xmlns:a16="http://schemas.microsoft.com/office/drawing/2014/main" id="{4C967A7A-8161-4185-84CA-97E80FC9B322}"/>
              </a:ext>
            </a:extLst>
          </p:cNvPr>
          <p:cNvSpPr/>
          <p:nvPr userDrawn="1"/>
        </p:nvSpPr>
        <p:spPr>
          <a:xfrm>
            <a:off x="7222" y="252239"/>
            <a:ext cx="125720" cy="1815708"/>
          </a:xfrm>
          <a:custGeom>
            <a:avLst/>
            <a:gdLst/>
            <a:ahLst/>
            <a:cxnLst/>
            <a:rect l="l" t="t" r="r" b="b"/>
            <a:pathLst>
              <a:path w="81280" h="1144905">
                <a:moveTo>
                  <a:pt x="0" y="1144803"/>
                </a:moveTo>
                <a:lnTo>
                  <a:pt x="81000" y="1144803"/>
                </a:lnTo>
                <a:lnTo>
                  <a:pt x="81000" y="0"/>
                </a:lnTo>
                <a:lnTo>
                  <a:pt x="0" y="0"/>
                </a:lnTo>
                <a:lnTo>
                  <a:pt x="0" y="1144803"/>
                </a:lnTo>
                <a:close/>
              </a:path>
            </a:pathLst>
          </a:custGeom>
          <a:solidFill>
            <a:srgbClr val="EE312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Заголовок 1">
            <a:extLst>
              <a:ext uri="{FF2B5EF4-FFF2-40B4-BE49-F238E27FC236}">
                <a16:creationId xmlns:a16="http://schemas.microsoft.com/office/drawing/2014/main" id="{BDCE2DE8-E62B-4A34-8FC0-6B605B6B6DF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62355" y="1133896"/>
            <a:ext cx="9499375" cy="567848"/>
          </a:xfrm>
        </p:spPr>
        <p:txBody>
          <a:bodyPr vert="horz" wrap="square" lIns="0" tIns="0" rIns="0" bIns="0" rtlCol="0">
            <a:spAutoFit/>
          </a:bodyPr>
          <a:lstStyle>
            <a:lvl1pPr>
              <a:defRPr lang="ru-RU" sz="4100" b="1">
                <a:solidFill>
                  <a:srgbClr val="E60000"/>
                </a:solidFill>
                <a:latin typeface="Arial Black" panose="020B0A04020102020204" pitchFamily="34" charset="0"/>
              </a:defRPr>
            </a:lvl1pPr>
          </a:lstStyle>
          <a:p>
            <a:pPr marL="0" lvl="0" defTabSz="914400"/>
            <a:r>
              <a:rPr lang="ru-RU" dirty="0"/>
              <a:t>ОБРАЗЕЦ ЗАГОЛОВКА</a:t>
            </a:r>
          </a:p>
        </p:txBody>
      </p:sp>
      <p:sp>
        <p:nvSpPr>
          <p:cNvPr id="31" name="Текст 2">
            <a:extLst>
              <a:ext uri="{FF2B5EF4-FFF2-40B4-BE49-F238E27FC236}">
                <a16:creationId xmlns:a16="http://schemas.microsoft.com/office/drawing/2014/main" id="{2B0BFA9E-BDB0-415B-8B27-5B6AB1518DB8}"/>
              </a:ext>
            </a:extLst>
          </p:cNvPr>
          <p:cNvSpPr>
            <a:spLocks noGrp="1"/>
          </p:cNvSpPr>
          <p:nvPr>
            <p:ph type="body" idx="20" hasCustomPrompt="1"/>
          </p:nvPr>
        </p:nvSpPr>
        <p:spPr>
          <a:xfrm>
            <a:off x="562355" y="489910"/>
            <a:ext cx="9499375" cy="276999"/>
          </a:xfrm>
        </p:spPr>
        <p:txBody>
          <a:bodyPr vert="horz" wrap="square" lIns="0" tIns="0" rIns="0" bIns="0" rtlCol="0" anchor="ctr">
            <a:spAutoFit/>
          </a:bodyPr>
          <a:lstStyle>
            <a:lvl1pPr>
              <a:defRPr lang="ru-RU" sz="2000" b="1" dirty="0">
                <a:solidFill>
                  <a:srgbClr val="E60000"/>
                </a:solidFill>
                <a:latin typeface="Arial Black" panose="020B0A04020102020204" pitchFamily="34" charset="0"/>
                <a:ea typeface="+mj-ea"/>
                <a:cs typeface="+mj-cs"/>
              </a:defRPr>
            </a:lvl1pPr>
          </a:lstStyle>
          <a:p>
            <a:pPr marL="0" lvl="0" defTabSz="914400">
              <a:spcBef>
                <a:spcPct val="0"/>
              </a:spcBef>
              <a:buNone/>
            </a:pPr>
            <a:r>
              <a:rPr lang="ru-RU" dirty="0"/>
              <a:t>ОБРАЗЕЦ ТЕКСТА</a:t>
            </a:r>
          </a:p>
        </p:txBody>
      </p:sp>
      <p:sp>
        <p:nvSpPr>
          <p:cNvPr id="42" name="Объект 2">
            <a:extLst>
              <a:ext uri="{FF2B5EF4-FFF2-40B4-BE49-F238E27FC236}">
                <a16:creationId xmlns:a16="http://schemas.microsoft.com/office/drawing/2014/main" id="{DDA1D208-AC82-41CD-AC19-AA520B2C269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5691" y="5058739"/>
            <a:ext cx="2304000" cy="1502061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1600"/>
            </a:lvl1pPr>
            <a:lvl2pPr marL="391146" indent="0">
              <a:buFontTx/>
              <a:buNone/>
              <a:defRPr sz="1600"/>
            </a:lvl2pPr>
            <a:lvl3pPr marL="782292" indent="0">
              <a:buFontTx/>
              <a:buNone/>
              <a:defRPr sz="1600"/>
            </a:lvl3pPr>
            <a:lvl4pPr marL="1173438" indent="0">
              <a:buFontTx/>
              <a:buNone/>
              <a:defRPr sz="1600"/>
            </a:lvl4pPr>
            <a:lvl5pPr marL="1564584" indent="0">
              <a:buFontTx/>
              <a:buNone/>
              <a:defRPr sz="1600"/>
            </a:lvl5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43" name="Объект 2">
            <a:extLst>
              <a:ext uri="{FF2B5EF4-FFF2-40B4-BE49-F238E27FC236}">
                <a16:creationId xmlns:a16="http://schemas.microsoft.com/office/drawing/2014/main" id="{2CB3BD24-831A-4664-875C-E9C7FB7F8C36}"/>
              </a:ext>
            </a:extLst>
          </p:cNvPr>
          <p:cNvSpPr>
            <a:spLocks noGrp="1"/>
          </p:cNvSpPr>
          <p:nvPr>
            <p:ph idx="21"/>
          </p:nvPr>
        </p:nvSpPr>
        <p:spPr>
          <a:xfrm>
            <a:off x="3017334" y="5058739"/>
            <a:ext cx="2304000" cy="1502061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1600"/>
            </a:lvl1pPr>
            <a:lvl2pPr marL="391146" indent="0">
              <a:buFontTx/>
              <a:buNone/>
              <a:defRPr sz="1600"/>
            </a:lvl2pPr>
            <a:lvl3pPr marL="782292" indent="0">
              <a:buFontTx/>
              <a:buNone/>
              <a:defRPr sz="1600"/>
            </a:lvl3pPr>
            <a:lvl4pPr marL="1173438" indent="0">
              <a:buFontTx/>
              <a:buNone/>
              <a:defRPr sz="1600"/>
            </a:lvl4pPr>
            <a:lvl5pPr marL="1564584" indent="0">
              <a:buFontTx/>
              <a:buNone/>
              <a:defRPr sz="1600"/>
            </a:lvl5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44" name="Объект 2">
            <a:extLst>
              <a:ext uri="{FF2B5EF4-FFF2-40B4-BE49-F238E27FC236}">
                <a16:creationId xmlns:a16="http://schemas.microsoft.com/office/drawing/2014/main" id="{F8D3A8DA-DE38-47DD-9DD4-6DEB7240F645}"/>
              </a:ext>
            </a:extLst>
          </p:cNvPr>
          <p:cNvSpPr>
            <a:spLocks noGrp="1"/>
          </p:cNvSpPr>
          <p:nvPr>
            <p:ph idx="22"/>
          </p:nvPr>
        </p:nvSpPr>
        <p:spPr>
          <a:xfrm>
            <a:off x="5388977" y="5058739"/>
            <a:ext cx="2304000" cy="1502061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1600"/>
            </a:lvl1pPr>
            <a:lvl2pPr marL="391146" indent="0">
              <a:buFontTx/>
              <a:buNone/>
              <a:defRPr sz="1600"/>
            </a:lvl2pPr>
            <a:lvl3pPr marL="782292" indent="0">
              <a:buFontTx/>
              <a:buNone/>
              <a:defRPr sz="1600"/>
            </a:lvl3pPr>
            <a:lvl4pPr marL="1173438" indent="0">
              <a:buFontTx/>
              <a:buNone/>
              <a:defRPr sz="1600"/>
            </a:lvl4pPr>
            <a:lvl5pPr marL="1564584" indent="0">
              <a:buFontTx/>
              <a:buNone/>
              <a:defRPr sz="1600"/>
            </a:lvl5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45" name="Прямоугольник 44">
            <a:extLst>
              <a:ext uri="{FF2B5EF4-FFF2-40B4-BE49-F238E27FC236}">
                <a16:creationId xmlns:a16="http://schemas.microsoft.com/office/drawing/2014/main" id="{EE8C385B-C208-4106-8613-8BC5223A3F5C}"/>
              </a:ext>
            </a:extLst>
          </p:cNvPr>
          <p:cNvSpPr/>
          <p:nvPr userDrawn="1"/>
        </p:nvSpPr>
        <p:spPr>
          <a:xfrm>
            <a:off x="648087" y="4846672"/>
            <a:ext cx="7043531" cy="5166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306" tIns="52153" rIns="104306" bIns="52153" rtlCol="0" anchor="ctr"/>
          <a:lstStyle/>
          <a:p>
            <a:pPr algn="ctr"/>
            <a:endParaRPr lang="ru-RU"/>
          </a:p>
        </p:txBody>
      </p:sp>
      <p:sp>
        <p:nvSpPr>
          <p:cNvPr id="52" name="Текст 2">
            <a:extLst>
              <a:ext uri="{FF2B5EF4-FFF2-40B4-BE49-F238E27FC236}">
                <a16:creationId xmlns:a16="http://schemas.microsoft.com/office/drawing/2014/main" id="{7CEAFFC1-C332-47C7-9CFE-8FE0B3FD0457}"/>
              </a:ext>
            </a:extLst>
          </p:cNvPr>
          <p:cNvSpPr>
            <a:spLocks noGrp="1"/>
          </p:cNvSpPr>
          <p:nvPr>
            <p:ph type="body" idx="23" hasCustomPrompt="1"/>
          </p:nvPr>
        </p:nvSpPr>
        <p:spPr>
          <a:xfrm>
            <a:off x="7757731" y="2484487"/>
            <a:ext cx="2304000" cy="292598"/>
          </a:xfrm>
        </p:spPr>
        <p:txBody>
          <a:bodyPr anchor="b">
            <a:normAutofit/>
          </a:bodyPr>
          <a:lstStyle>
            <a:lvl1pPr marL="0" indent="0" algn="l">
              <a:buNone/>
              <a:defRPr sz="14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91146" indent="0">
              <a:buNone/>
              <a:defRPr sz="1700" b="1"/>
            </a:lvl2pPr>
            <a:lvl3pPr marL="782292" indent="0">
              <a:buNone/>
              <a:defRPr sz="1500" b="1"/>
            </a:lvl3pPr>
            <a:lvl4pPr marL="1173438" indent="0">
              <a:buNone/>
              <a:defRPr sz="1400" b="1"/>
            </a:lvl4pPr>
            <a:lvl5pPr marL="1564584" indent="0">
              <a:buNone/>
              <a:defRPr sz="1400" b="1"/>
            </a:lvl5pPr>
            <a:lvl6pPr marL="1955730" indent="0">
              <a:buNone/>
              <a:defRPr sz="1400" b="1"/>
            </a:lvl6pPr>
            <a:lvl7pPr marL="2346876" indent="0">
              <a:buNone/>
              <a:defRPr sz="1400" b="1"/>
            </a:lvl7pPr>
            <a:lvl8pPr marL="2738022" indent="0">
              <a:buNone/>
              <a:defRPr sz="1400" b="1"/>
            </a:lvl8pPr>
            <a:lvl9pPr marL="3129168" indent="0">
              <a:buNone/>
              <a:defRPr sz="1400" b="1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54" name="Объект 2">
            <a:extLst>
              <a:ext uri="{FF2B5EF4-FFF2-40B4-BE49-F238E27FC236}">
                <a16:creationId xmlns:a16="http://schemas.microsoft.com/office/drawing/2014/main" id="{BDB58731-0025-45AA-B7E6-AE93EE2F2764}"/>
              </a:ext>
            </a:extLst>
          </p:cNvPr>
          <p:cNvSpPr>
            <a:spLocks noGrp="1"/>
          </p:cNvSpPr>
          <p:nvPr>
            <p:ph idx="24"/>
          </p:nvPr>
        </p:nvSpPr>
        <p:spPr>
          <a:xfrm>
            <a:off x="7759260" y="2945191"/>
            <a:ext cx="2311011" cy="3462867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600"/>
            </a:lvl1pPr>
            <a:lvl2pPr marL="391146" indent="0">
              <a:buFontTx/>
              <a:buNone/>
              <a:defRPr sz="1600"/>
            </a:lvl2pPr>
            <a:lvl3pPr marL="782292" indent="0">
              <a:buFontTx/>
              <a:buNone/>
              <a:defRPr sz="1600"/>
            </a:lvl3pPr>
            <a:lvl4pPr marL="1173438" indent="0">
              <a:buFontTx/>
              <a:buNone/>
              <a:defRPr sz="1600"/>
            </a:lvl4pPr>
            <a:lvl5pPr marL="1564584" indent="0">
              <a:buFontTx/>
              <a:buNone/>
              <a:defRPr sz="1600"/>
            </a:lvl5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58" name="Объект 2">
            <a:extLst>
              <a:ext uri="{FF2B5EF4-FFF2-40B4-BE49-F238E27FC236}">
                <a16:creationId xmlns:a16="http://schemas.microsoft.com/office/drawing/2014/main" id="{E9331FB5-268A-4AC3-A50C-029CFF37D9C2}"/>
              </a:ext>
            </a:extLst>
          </p:cNvPr>
          <p:cNvSpPr>
            <a:spLocks noGrp="1"/>
          </p:cNvSpPr>
          <p:nvPr>
            <p:ph idx="25"/>
          </p:nvPr>
        </p:nvSpPr>
        <p:spPr>
          <a:xfrm>
            <a:off x="665571" y="2470407"/>
            <a:ext cx="2304000" cy="2376265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1600"/>
            </a:lvl1pPr>
            <a:lvl2pPr marL="391146" indent="0">
              <a:buFontTx/>
              <a:buNone/>
              <a:defRPr sz="1600"/>
            </a:lvl2pPr>
            <a:lvl3pPr marL="782292" indent="0">
              <a:buFontTx/>
              <a:buNone/>
              <a:defRPr sz="1600"/>
            </a:lvl3pPr>
            <a:lvl4pPr marL="1173438" indent="0">
              <a:buFontTx/>
              <a:buNone/>
              <a:defRPr sz="1600"/>
            </a:lvl4pPr>
            <a:lvl5pPr marL="1564584" indent="0">
              <a:buFontTx/>
              <a:buNone/>
              <a:defRPr sz="1600"/>
            </a:lvl5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59" name="Объект 2">
            <a:extLst>
              <a:ext uri="{FF2B5EF4-FFF2-40B4-BE49-F238E27FC236}">
                <a16:creationId xmlns:a16="http://schemas.microsoft.com/office/drawing/2014/main" id="{073B8669-4C3C-4E00-85DA-6D255EE3B472}"/>
              </a:ext>
            </a:extLst>
          </p:cNvPr>
          <p:cNvSpPr>
            <a:spLocks noGrp="1"/>
          </p:cNvSpPr>
          <p:nvPr>
            <p:ph idx="26"/>
          </p:nvPr>
        </p:nvSpPr>
        <p:spPr>
          <a:xfrm>
            <a:off x="3037214" y="2470407"/>
            <a:ext cx="2304000" cy="2376265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1600"/>
            </a:lvl1pPr>
            <a:lvl2pPr marL="391146" indent="0">
              <a:buFontTx/>
              <a:buNone/>
              <a:defRPr sz="1600"/>
            </a:lvl2pPr>
            <a:lvl3pPr marL="782292" indent="0">
              <a:buFontTx/>
              <a:buNone/>
              <a:defRPr sz="1600"/>
            </a:lvl3pPr>
            <a:lvl4pPr marL="1173438" indent="0">
              <a:buFontTx/>
              <a:buNone/>
              <a:defRPr sz="1600"/>
            </a:lvl4pPr>
            <a:lvl5pPr marL="1564584" indent="0">
              <a:buFontTx/>
              <a:buNone/>
              <a:defRPr sz="1600"/>
            </a:lvl5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60" name="Объект 2">
            <a:extLst>
              <a:ext uri="{FF2B5EF4-FFF2-40B4-BE49-F238E27FC236}">
                <a16:creationId xmlns:a16="http://schemas.microsoft.com/office/drawing/2014/main" id="{6D28D3A1-3506-42DA-8E0C-5D900B154BFB}"/>
              </a:ext>
            </a:extLst>
          </p:cNvPr>
          <p:cNvSpPr>
            <a:spLocks noGrp="1"/>
          </p:cNvSpPr>
          <p:nvPr>
            <p:ph idx="27"/>
          </p:nvPr>
        </p:nvSpPr>
        <p:spPr>
          <a:xfrm>
            <a:off x="5408857" y="2470407"/>
            <a:ext cx="2304000" cy="2376265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1600"/>
            </a:lvl1pPr>
            <a:lvl2pPr marL="391146" indent="0">
              <a:buFontTx/>
              <a:buNone/>
              <a:defRPr sz="1600"/>
            </a:lvl2pPr>
            <a:lvl3pPr marL="782292" indent="0">
              <a:buFontTx/>
              <a:buNone/>
              <a:defRPr sz="1600"/>
            </a:lvl3pPr>
            <a:lvl4pPr marL="1173438" indent="0">
              <a:buFontTx/>
              <a:buNone/>
              <a:defRPr sz="1600"/>
            </a:lvl4pPr>
            <a:lvl5pPr marL="1564584" indent="0">
              <a:buFontTx/>
              <a:buNone/>
              <a:defRPr sz="1600"/>
            </a:lvl5pPr>
          </a:lstStyle>
          <a:p>
            <a:pPr lvl="0"/>
            <a:r>
              <a:rPr lang="ru-RU" dirty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6214390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36675" y="1237457"/>
            <a:ext cx="8020050" cy="2632440"/>
          </a:xfrm>
        </p:spPr>
        <p:txBody>
          <a:bodyPr anchor="b"/>
          <a:lstStyle>
            <a:lvl1pPr algn="ctr">
              <a:defRPr sz="51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36675" y="3971414"/>
            <a:ext cx="8020050" cy="1825554"/>
          </a:xfrm>
        </p:spPr>
        <p:txBody>
          <a:bodyPr/>
          <a:lstStyle>
            <a:lvl1pPr marL="0" indent="0" algn="ctr">
              <a:buNone/>
              <a:defRPr sz="2100"/>
            </a:lvl1pPr>
            <a:lvl2pPr marL="391146" indent="0" algn="ctr">
              <a:buNone/>
              <a:defRPr sz="1700"/>
            </a:lvl2pPr>
            <a:lvl3pPr marL="782292" indent="0" algn="ctr">
              <a:buNone/>
              <a:defRPr sz="1500"/>
            </a:lvl3pPr>
            <a:lvl4pPr marL="1173438" indent="0" algn="ctr">
              <a:buNone/>
              <a:defRPr sz="1400"/>
            </a:lvl4pPr>
            <a:lvl5pPr marL="1564584" indent="0" algn="ctr">
              <a:buNone/>
              <a:defRPr sz="1400"/>
            </a:lvl5pPr>
            <a:lvl6pPr marL="1955730" indent="0" algn="ctr">
              <a:buNone/>
              <a:defRPr sz="1400"/>
            </a:lvl6pPr>
            <a:lvl7pPr marL="2346876" indent="0" algn="ctr">
              <a:buNone/>
              <a:defRPr sz="1400"/>
            </a:lvl7pPr>
            <a:lvl8pPr marL="2738022" indent="0" algn="ctr">
              <a:buNone/>
              <a:defRPr sz="1400"/>
            </a:lvl8pPr>
            <a:lvl9pPr marL="3129168" indent="0" algn="ctr">
              <a:buNone/>
              <a:defRPr sz="14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B0CA2-EE7C-4F21-BC99-1B7BC45BB5BA}" type="datetimeFigureOut">
              <a:rPr lang="ru-RU" smtClean="0"/>
              <a:pPr/>
              <a:t>20.01.2026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B95CB-C0AE-4384-84F4-5E78CCE15AA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48121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B0CA2-EE7C-4F21-BC99-1B7BC45BB5BA}" type="datetimeFigureOut">
              <a:rPr lang="ru-RU" smtClean="0"/>
              <a:pPr/>
              <a:t>20.01.2026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B95CB-C0AE-4384-84F4-5E78CCE15AAB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2051" name="Picture 3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95265" y="280935"/>
            <a:ext cx="1512396" cy="2771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574515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35171" y="402569"/>
            <a:ext cx="9223058" cy="1461495"/>
          </a:xfrm>
          <a:prstGeom prst="rect">
            <a:avLst/>
          </a:prstGeom>
        </p:spPr>
        <p:txBody>
          <a:bodyPr vert="horz" lIns="104306" tIns="52153" rIns="104306" bIns="52153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35171" y="2012836"/>
            <a:ext cx="9223058" cy="4797552"/>
          </a:xfrm>
          <a:prstGeom prst="rect">
            <a:avLst/>
          </a:prstGeom>
        </p:spPr>
        <p:txBody>
          <a:bodyPr vert="horz" lIns="104306" tIns="52153" rIns="104306" bIns="52153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735171" y="7008172"/>
            <a:ext cx="2406015" cy="402567"/>
          </a:xfrm>
          <a:prstGeom prst="rect">
            <a:avLst/>
          </a:prstGeom>
        </p:spPr>
        <p:txBody>
          <a:bodyPr vert="horz" lIns="104306" tIns="52153" rIns="104306" bIns="52153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9B0CA2-EE7C-4F21-BC99-1B7BC45BB5BA}" type="datetimeFigureOut">
              <a:rPr lang="ru-RU" smtClean="0"/>
              <a:pPr/>
              <a:t>20.01.2026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542189" y="7008172"/>
            <a:ext cx="3609023" cy="402567"/>
          </a:xfrm>
          <a:prstGeom prst="rect">
            <a:avLst/>
          </a:prstGeom>
        </p:spPr>
        <p:txBody>
          <a:bodyPr vert="horz" lIns="104306" tIns="52153" rIns="104306" bIns="52153" rtlCol="0" anchor="ctr"/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552214" y="7008172"/>
            <a:ext cx="2406015" cy="402567"/>
          </a:xfrm>
          <a:prstGeom prst="rect">
            <a:avLst/>
          </a:prstGeom>
        </p:spPr>
        <p:txBody>
          <a:bodyPr vert="horz" lIns="104306" tIns="52153" rIns="104306" bIns="52153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AB95CB-C0AE-4384-84F4-5E78CCE15AA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89329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6" r:id="rId1"/>
    <p:sldLayoutId id="2147483725" r:id="rId2"/>
    <p:sldLayoutId id="2147483719" r:id="rId3"/>
    <p:sldLayoutId id="2147483739" r:id="rId4"/>
    <p:sldLayoutId id="2147483736" r:id="rId5"/>
    <p:sldLayoutId id="2147483738" r:id="rId6"/>
    <p:sldLayoutId id="2147483737" r:id="rId7"/>
    <p:sldLayoutId id="2147483713" r:id="rId8"/>
    <p:sldLayoutId id="2147483714" r:id="rId9"/>
    <p:sldLayoutId id="2147483715" r:id="rId10"/>
    <p:sldLayoutId id="2147483716" r:id="rId11"/>
    <p:sldLayoutId id="2147483717" r:id="rId12"/>
    <p:sldLayoutId id="2147483718" r:id="rId13"/>
    <p:sldLayoutId id="2147483720" r:id="rId14"/>
    <p:sldLayoutId id="2147483721" r:id="rId15"/>
    <p:sldLayoutId id="2147483722" r:id="rId16"/>
    <p:sldLayoutId id="2147483723" r:id="rId17"/>
  </p:sldLayoutIdLst>
  <p:txStyles>
    <p:titleStyle>
      <a:lvl1pPr algn="l" defTabSz="782292" rtl="0" eaLnBrk="1" latinLnBrk="0" hangingPunct="1">
        <a:lnSpc>
          <a:spcPct val="90000"/>
        </a:lnSpc>
        <a:spcBef>
          <a:spcPct val="0"/>
        </a:spcBef>
        <a:buNone/>
        <a:defRPr sz="3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95573" indent="-195573" algn="l" defTabSz="782292" rtl="0" eaLnBrk="1" latinLnBrk="0" hangingPunct="1">
        <a:lnSpc>
          <a:spcPct val="90000"/>
        </a:lnSpc>
        <a:spcBef>
          <a:spcPts val="856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86719" indent="-195573" algn="l" defTabSz="782292" rtl="0" eaLnBrk="1" latinLnBrk="0" hangingPunct="1">
        <a:lnSpc>
          <a:spcPct val="90000"/>
        </a:lnSpc>
        <a:spcBef>
          <a:spcPts val="428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77865" indent="-195573" algn="l" defTabSz="782292" rtl="0" eaLnBrk="1" latinLnBrk="0" hangingPunct="1">
        <a:lnSpc>
          <a:spcPct val="90000"/>
        </a:lnSpc>
        <a:spcBef>
          <a:spcPts val="428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69011" indent="-195573" algn="l" defTabSz="782292" rtl="0" eaLnBrk="1" latinLnBrk="0" hangingPunct="1">
        <a:lnSpc>
          <a:spcPct val="90000"/>
        </a:lnSpc>
        <a:spcBef>
          <a:spcPts val="428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760157" indent="-195573" algn="l" defTabSz="782292" rtl="0" eaLnBrk="1" latinLnBrk="0" hangingPunct="1">
        <a:lnSpc>
          <a:spcPct val="90000"/>
        </a:lnSpc>
        <a:spcBef>
          <a:spcPts val="428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2151303" indent="-195573" algn="l" defTabSz="782292" rtl="0" eaLnBrk="1" latinLnBrk="0" hangingPunct="1">
        <a:lnSpc>
          <a:spcPct val="90000"/>
        </a:lnSpc>
        <a:spcBef>
          <a:spcPts val="428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542449" indent="-195573" algn="l" defTabSz="782292" rtl="0" eaLnBrk="1" latinLnBrk="0" hangingPunct="1">
        <a:lnSpc>
          <a:spcPct val="90000"/>
        </a:lnSpc>
        <a:spcBef>
          <a:spcPts val="428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933595" indent="-195573" algn="l" defTabSz="782292" rtl="0" eaLnBrk="1" latinLnBrk="0" hangingPunct="1">
        <a:lnSpc>
          <a:spcPct val="90000"/>
        </a:lnSpc>
        <a:spcBef>
          <a:spcPts val="428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324741" indent="-195573" algn="l" defTabSz="782292" rtl="0" eaLnBrk="1" latinLnBrk="0" hangingPunct="1">
        <a:lnSpc>
          <a:spcPct val="90000"/>
        </a:lnSpc>
        <a:spcBef>
          <a:spcPts val="428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782292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391146" algn="l" defTabSz="782292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782292" algn="l" defTabSz="782292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173438" algn="l" defTabSz="782292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64584" algn="l" defTabSz="782292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955730" algn="l" defTabSz="782292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346876" algn="l" defTabSz="782292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738022" algn="l" defTabSz="782292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129168" algn="l" defTabSz="782292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57A02C01-F3A7-4DE2-9DF2-AD08FA4829B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3516" y="1980431"/>
            <a:ext cx="9144000" cy="861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1400" b="1" dirty="0">
                <a:solidFill>
                  <a:prstClr val="white"/>
                </a:solidFill>
                <a:latin typeface="Arial" charset="0"/>
              </a:rPr>
              <a:t>АВТОНОМНАЯ НЕКОММЕРЧЕСКАЯ ОРГАНИЗАЦИЯ ВЫСШЕГО ОБРАЗОВАНИЯ</a:t>
            </a:r>
          </a:p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1400" b="1" dirty="0">
                <a:solidFill>
                  <a:prstClr val="white"/>
                </a:solidFill>
                <a:latin typeface="Arial" charset="0"/>
              </a:rPr>
              <a:t>«МОСКОВСКИЙ УНИВЕРСИТЕТ «СИНЕРГИЯ» </a:t>
            </a:r>
          </a:p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ru-RU" sz="1100" b="1" dirty="0">
                <a:solidFill>
                  <a:prstClr val="white"/>
                </a:solidFill>
                <a:latin typeface="Arial" charset="0"/>
              </a:rPr>
              <a:t>Факультет Педагогики</a:t>
            </a:r>
            <a:endParaRPr lang="ru-RU" altLang="ru-RU" sz="1100" b="1" dirty="0">
              <a:solidFill>
                <a:prstClr val="white"/>
              </a:solidFill>
              <a:latin typeface="Arial" charset="0"/>
            </a:endParaRPr>
          </a:p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1100" b="1" dirty="0">
                <a:solidFill>
                  <a:prstClr val="white"/>
                </a:solidFill>
                <a:latin typeface="Arial" charset="0"/>
              </a:rPr>
              <a:t>Кафедра Педагогики</a:t>
            </a:r>
          </a:p>
        </p:txBody>
      </p:sp>
      <p:sp>
        <p:nvSpPr>
          <p:cNvPr id="5" name="Подзаголовок 2">
            <a:extLst>
              <a:ext uri="{FF2B5EF4-FFF2-40B4-BE49-F238E27FC236}">
                <a16:creationId xmlns:a16="http://schemas.microsoft.com/office/drawing/2014/main" id="{EBC1611B-5C6A-4DD4-B018-FCDD128CAB95}"/>
              </a:ext>
            </a:extLst>
          </p:cNvPr>
          <p:cNvSpPr txBox="1">
            <a:spLocks/>
          </p:cNvSpPr>
          <p:nvPr/>
        </p:nvSpPr>
        <p:spPr bwMode="auto">
          <a:xfrm>
            <a:off x="426967" y="5980906"/>
            <a:ext cx="8712968" cy="136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ru-RU" altLang="ru-RU" sz="10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ФИО обучающегося</a:t>
            </a:r>
            <a:r>
              <a:rPr kumimoji="0" lang="ru-RU" altLang="ru-RU" sz="2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: </a:t>
            </a:r>
            <a:r>
              <a:rPr lang="ru-RU" altLang="ru-RU" sz="2400" dirty="0">
                <a:solidFill>
                  <a:srgbClr val="FF0000"/>
                </a:solidFill>
                <a:latin typeface="Calibri"/>
              </a:rPr>
              <a:t>____________________________________</a:t>
            </a:r>
          </a:p>
          <a:p>
            <a:pPr marL="0" marR="0" lvl="0" indent="0" algn="l" defTabSz="914400" rtl="0" eaLnBrk="1" fontAlgn="base" latinLnBrk="0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ru-RU" altLang="ru-RU" sz="2400" dirty="0">
                <a:solidFill>
                  <a:srgbClr val="FF0000"/>
                </a:solidFill>
                <a:latin typeface="Calibri"/>
              </a:rPr>
              <a:t>Группа:                          ____________________________________</a:t>
            </a:r>
            <a:endParaRPr lang="en-US" altLang="ru-RU" sz="2400" dirty="0">
              <a:solidFill>
                <a:srgbClr val="FF0000"/>
              </a:solidFill>
              <a:latin typeface="Calibri"/>
            </a:endParaRPr>
          </a:p>
          <a:p>
            <a:pPr lvl="0" algn="l" defTabSz="914400" eaLnBrk="1" hangingPunct="1">
              <a:lnSpc>
                <a:spcPct val="80000"/>
              </a:lnSpc>
              <a:spcBef>
                <a:spcPct val="0"/>
              </a:spcBef>
              <a:defRPr/>
            </a:pPr>
            <a:r>
              <a:rPr lang="ru-RU" altLang="ru-RU" sz="2400" dirty="0">
                <a:solidFill>
                  <a:srgbClr val="FF0000"/>
                </a:solidFill>
                <a:latin typeface="Calibri"/>
              </a:rPr>
              <a:t>ФИО Руководителя:  ____________________________________</a:t>
            </a:r>
            <a:endParaRPr lang="en-US" altLang="ru-RU" sz="2400" dirty="0">
              <a:solidFill>
                <a:srgbClr val="FF0000"/>
              </a:solidFill>
              <a:latin typeface="Calibri"/>
            </a:endParaRPr>
          </a:p>
          <a:p>
            <a:pPr lvl="0" algn="l" defTabSz="914400" eaLnBrk="1" hangingPunct="1">
              <a:lnSpc>
                <a:spcPct val="80000"/>
              </a:lnSpc>
              <a:spcBef>
                <a:spcPct val="0"/>
              </a:spcBef>
              <a:defRPr/>
            </a:pPr>
            <a:endParaRPr lang="ru-RU" altLang="ru-RU" sz="2400" dirty="0">
              <a:solidFill>
                <a:srgbClr val="FF0000"/>
              </a:solidFill>
              <a:latin typeface="Calibri"/>
            </a:endParaRPr>
          </a:p>
          <a:p>
            <a:pPr marL="0" marR="0" lvl="0" indent="0" algn="ctr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US" altLang="ru-RU" sz="1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US" altLang="ru-RU" sz="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ru-RU" altLang="ru-RU" sz="800" b="0" i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65AEBF47-2662-48D1-B238-FBEE452D2878}"/>
              </a:ext>
            </a:extLst>
          </p:cNvPr>
          <p:cNvSpPr txBox="1">
            <a:spLocks/>
          </p:cNvSpPr>
          <p:nvPr/>
        </p:nvSpPr>
        <p:spPr>
          <a:xfrm>
            <a:off x="441602" y="2700511"/>
            <a:ext cx="9721080" cy="2934324"/>
          </a:xfrm>
          <a:prstGeom prst="rect">
            <a:avLst/>
          </a:prstGeom>
        </p:spPr>
        <p:txBody>
          <a:bodyPr vert="horz" lIns="104306" tIns="52153" rIns="104306" bIns="52153" rtlCol="0" anchor="b">
            <a:normAutofit/>
          </a:bodyPr>
          <a:lstStyle>
            <a:lvl1pPr algn="ctr" defTabSz="78229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5500" b="1" kern="1200" dirty="0">
                <a:solidFill>
                  <a:schemeClr val="bg1"/>
                </a:solidFill>
                <a:latin typeface="Arial Black" panose="020B0A04020102020204" pitchFamily="34" charset="0"/>
                <a:ea typeface="+mn-ea"/>
                <a:cs typeface="+mn-cs"/>
              </a:defRPr>
            </a:lvl1pPr>
          </a:lstStyle>
          <a:p>
            <a:r>
              <a:rPr lang="ru-RU" sz="2100" dirty="0" smtClean="0"/>
              <a:t>ОТЧЕТ</a:t>
            </a:r>
            <a:br>
              <a:rPr lang="ru-RU" sz="2100" dirty="0" smtClean="0"/>
            </a:br>
            <a:r>
              <a:rPr lang="ru-RU" sz="2100" dirty="0" smtClean="0"/>
              <a:t>о прохождении производственной практики</a:t>
            </a:r>
            <a:br>
              <a:rPr lang="ru-RU" sz="2100" dirty="0" smtClean="0"/>
            </a:br>
            <a:r>
              <a:rPr lang="ru-RU" sz="2100" dirty="0" smtClean="0"/>
              <a:t> </a:t>
            </a:r>
            <a:br>
              <a:rPr lang="ru-RU" sz="2100" dirty="0" smtClean="0"/>
            </a:br>
            <a:r>
              <a:rPr lang="ru-RU" sz="1800" dirty="0" smtClean="0"/>
              <a:t>по профессиональному модулю ПМ.04 Организация воспитательного процесса детей раннего и дошкольного возраста в ДОО</a:t>
            </a:r>
            <a:br>
              <a:rPr lang="ru-RU" sz="1800" dirty="0" smtClean="0"/>
            </a:b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/>
              <a:t>в период с «___» ________ 20__ г. по «___» ________ 20__ г.</a:t>
            </a:r>
            <a:r>
              <a:rPr lang="ru-RU" sz="2100" dirty="0" smtClean="0"/>
              <a:t/>
            </a:r>
            <a:br>
              <a:rPr lang="ru-RU" sz="2100" dirty="0" smtClean="0"/>
            </a:br>
            <a:r>
              <a:rPr lang="ru-RU" sz="2100" dirty="0" smtClean="0"/>
              <a:t/>
            </a:r>
            <a:br>
              <a:rPr lang="ru-RU" sz="2100" dirty="0" smtClean="0"/>
            </a:br>
            <a:r>
              <a:rPr lang="ru-RU" sz="2100" dirty="0" smtClean="0"/>
              <a:t>Специальность 44.02.01 Дошкольное образование</a:t>
            </a:r>
            <a:endParaRPr lang="ru-RU" sz="2100" dirty="0"/>
          </a:p>
        </p:txBody>
      </p:sp>
    </p:spTree>
    <p:extLst>
      <p:ext uri="{BB962C8B-B14F-4D97-AF65-F5344CB8AC3E}">
        <p14:creationId xmlns:p14="http://schemas.microsoft.com/office/powerpoint/2010/main" val="135780668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719AA99-22D7-45B3-8069-6E1FEDD93C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6311" y="468263"/>
            <a:ext cx="9638563" cy="692497"/>
          </a:xfrm>
        </p:spPr>
        <p:txBody>
          <a:bodyPr/>
          <a:lstStyle/>
          <a:p>
            <a:r>
              <a:rPr lang="ru-RU" sz="2500" dirty="0"/>
              <a:t>Обработка и систематизация полученного фактического материала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456311" y="1908423"/>
            <a:ext cx="9782579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42925"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целью подготовки к сдаче экзамена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модулю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ПМ.04 Организация воспитательного процесса детей раннего и дошкольного возраста в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ДОО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осуществить комплексный анализ результатов выполненных видов работ, оформить презентационные материалы, разработать свои предложения и рекомендации на основе сравнения полученных в процессе обучения теоретических знаний с навыками, полученными в период прохождения практики.</a:t>
            </a:r>
          </a:p>
        </p:txBody>
      </p:sp>
    </p:spTree>
    <p:extLst>
      <p:ext uri="{BB962C8B-B14F-4D97-AF65-F5344CB8AC3E}">
        <p14:creationId xmlns:p14="http://schemas.microsoft.com/office/powerpoint/2010/main" val="339490921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719AA99-22D7-45B3-8069-6E1FEDD93C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4438" y="633053"/>
            <a:ext cx="9638563" cy="346249"/>
          </a:xfrm>
        </p:spPr>
        <p:txBody>
          <a:bodyPr/>
          <a:lstStyle/>
          <a:p>
            <a:r>
              <a:rPr lang="ru-RU" sz="2500" dirty="0"/>
              <a:t>Приложения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92429" y="1836415"/>
            <a:ext cx="9782579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36575" algn="just">
              <a:spcAft>
                <a:spcPts val="0"/>
              </a:spcAft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приложениях дополнительную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информацию, позволяющую раскрыть особенности прохождения практики.</a:t>
            </a:r>
          </a:p>
          <a:p>
            <a:pPr indent="536575" algn="just"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Например, дополнительные фото- материалы, документы и т.д. </a:t>
            </a:r>
          </a:p>
        </p:txBody>
      </p:sp>
    </p:spTree>
    <p:extLst>
      <p:ext uri="{BB962C8B-B14F-4D97-AF65-F5344CB8AC3E}">
        <p14:creationId xmlns:p14="http://schemas.microsoft.com/office/powerpoint/2010/main" val="37546407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719AA99-22D7-45B3-8069-6E1FEDD93C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2673" y="595916"/>
            <a:ext cx="9687193" cy="498598"/>
          </a:xfrm>
        </p:spPr>
        <p:txBody>
          <a:bodyPr/>
          <a:lstStyle/>
          <a:p>
            <a:r>
              <a:rPr lang="ru-RU" sz="3600" dirty="0"/>
              <a:t>Содержание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32672" y="1764407"/>
            <a:ext cx="9687193" cy="43755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Bef>
                <a:spcPts val="800"/>
              </a:spcBef>
              <a:spcAft>
                <a:spcPts val="800"/>
              </a:spcAft>
            </a:pPr>
            <a:r>
              <a:rPr lang="ru-RU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Инструктаж по соблюдению правил противопожарной безопасности, правил охраны труда, техники безопасности, санитарно-эпидемиологических правил и гигиенических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нормативов.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800"/>
              </a:spcBef>
              <a:spcAft>
                <a:spcPts val="800"/>
              </a:spcAft>
            </a:pPr>
            <a:r>
              <a:rPr lang="ru-RU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x-none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Изучение организационной структуры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дошкольной образовательной организации. 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800"/>
              </a:spcBef>
              <a:spcAft>
                <a:spcPts val="800"/>
              </a:spcAft>
            </a:pPr>
            <a:r>
              <a:rPr lang="ru-RU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Сбор информации об объекте практики и анализ содержания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источников.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800"/>
              </a:spcBef>
              <a:spcAft>
                <a:spcPts val="800"/>
              </a:spcAft>
            </a:pPr>
            <a:r>
              <a:rPr lang="ru-RU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Экспериментально-практическая работа. Приобретение необходимых знаний, умений и первоначального опыта практической работы по специальности в рамках освоения вида деятельности ВД 4. Организация воспитательного процесса детей раннего и дошкольного возраста в ДОО.</a:t>
            </a:r>
          </a:p>
          <a:p>
            <a:pPr algn="just">
              <a:spcBef>
                <a:spcPts val="800"/>
              </a:spcBef>
              <a:spcAft>
                <a:spcPts val="800"/>
              </a:spcAft>
            </a:pPr>
            <a:r>
              <a:rPr lang="ru-RU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Обработка и систематизация полученного фактического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материала.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56717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719AA99-22D7-45B3-8069-6E1FEDD93C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7024" y="180231"/>
            <a:ext cx="9687193" cy="997196"/>
          </a:xfrm>
        </p:spPr>
        <p:txBody>
          <a:bodyPr/>
          <a:lstStyle/>
          <a:p>
            <a:r>
              <a:rPr lang="ru-RU" sz="2400" dirty="0">
                <a:cs typeface="Times New Roman" panose="02020603050405020304" pitchFamily="18" charset="0"/>
              </a:rPr>
              <a:t/>
            </a:r>
            <a:br>
              <a:rPr lang="ru-RU" sz="2400" dirty="0">
                <a:cs typeface="Times New Roman" panose="02020603050405020304" pitchFamily="18" charset="0"/>
              </a:rPr>
            </a:br>
            <a:r>
              <a:rPr lang="ru-RU" sz="2400" dirty="0"/>
              <a:t>Общая организационная характеристика </a:t>
            </a:r>
            <a:br>
              <a:rPr lang="ru-RU" sz="2400" dirty="0"/>
            </a:br>
            <a:r>
              <a:rPr lang="ru-RU" sz="2400" dirty="0"/>
              <a:t>дошкольной образовательной </a:t>
            </a:r>
            <a:r>
              <a:rPr lang="ru-RU" sz="2400" dirty="0" smtClean="0"/>
              <a:t>организации «…»</a:t>
            </a:r>
            <a:endParaRPr lang="ru-RU" sz="2400" b="0" i="1" dirty="0">
              <a:solidFill>
                <a:srgbClr val="00206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79624" y="1836415"/>
            <a:ext cx="9687193" cy="39549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355600" algn="just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Составить общую характеристику дошкольного образовательного учреждения по следующим признакам:</a:t>
            </a:r>
          </a:p>
          <a:p>
            <a:pPr marL="90488" lvl="0" indent="265113" algn="just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название, номер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ДОО;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0488" indent="265113" algn="just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вид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ДОО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(ясли, детский сад комбинированного типа и т.д.);</a:t>
            </a:r>
          </a:p>
          <a:p>
            <a:pPr marL="90488" indent="265113" algn="just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педагогический состав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ДОО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(общее количество педагогов);</a:t>
            </a:r>
          </a:p>
          <a:p>
            <a:pPr marL="90488" indent="265113" algn="just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контактная информация (телефон, электронная почта, сайт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ДОО).</a:t>
            </a:r>
          </a:p>
          <a:p>
            <a:pPr marL="90488" indent="265113" algn="just">
              <a:spcBef>
                <a:spcPts val="0"/>
              </a:spcBef>
            </a:pP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355600" algn="just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Выявить и описать:</a:t>
            </a:r>
          </a:p>
          <a:p>
            <a:pPr marL="90488" indent="265113" algn="just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место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расположения 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ДОО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 режим работы;</a:t>
            </a:r>
          </a:p>
          <a:p>
            <a:pPr marL="90488" indent="265113" algn="just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сведения о реализации образовательных программ дополнительного образования;</a:t>
            </a:r>
          </a:p>
          <a:p>
            <a:pPr marL="90488" indent="265113" algn="just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наличие доступной среды в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ДОО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(наличие пандусов, табличек Брайля и т.д.).</a:t>
            </a:r>
          </a:p>
          <a:p>
            <a:pPr marL="90488" lvl="0" indent="265113"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Представить фото 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ДОО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следующем слайде.</a:t>
            </a:r>
          </a:p>
          <a:p>
            <a:pPr indent="542925" algn="just"/>
            <a:endParaRPr lang="ru-RU" sz="11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83130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786979"/>
            <a:ext cx="10693400" cy="837480"/>
          </a:xfrm>
        </p:spPr>
        <p:txBody>
          <a:bodyPr>
            <a:normAutofit/>
          </a:bodyPr>
          <a:lstStyle/>
          <a:p>
            <a:pPr marL="0" indent="534988" algn="just">
              <a:buNone/>
            </a:pP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данном слайде рекомендуется разместить фото </a:t>
            </a:r>
            <a:r>
              <a:rPr lang="ru-RU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ДОО 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базы практики. </a:t>
            </a:r>
          </a:p>
          <a:p>
            <a:pPr marL="0" indent="534988" algn="just">
              <a:buNone/>
            </a:pPr>
            <a:r>
              <a:rPr lang="ru-RU" sz="200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фото должно быть только </a:t>
            </a:r>
            <a:r>
              <a:rPr lang="ru-RU" sz="2000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ДОО</a:t>
            </a:r>
            <a:r>
              <a:rPr lang="ru-RU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дети на фото не должны присутствовать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207569" y="6588943"/>
            <a:ext cx="828944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800" i="1" dirty="0">
                <a:latin typeface="Calibri" panose="020F0502020204030204" pitchFamily="34" charset="0"/>
                <a:cs typeface="Calibri" panose="020F0502020204030204" pitchFamily="34" charset="0"/>
              </a:rPr>
              <a:t>Рисунок 1. Объект практики – МАДОУ №8 "Планета детства"</a:t>
            </a:r>
          </a:p>
        </p:txBody>
      </p:sp>
      <p:sp>
        <p:nvSpPr>
          <p:cNvPr id="8" name="Заголовок 1">
            <a:extLst>
              <a:ext uri="{FF2B5EF4-FFF2-40B4-BE49-F238E27FC236}">
                <a16:creationId xmlns:a16="http://schemas.microsoft.com/office/drawing/2014/main" id="{0719AA99-22D7-45B3-8069-6E1FEDD93C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0157" y="468263"/>
            <a:ext cx="9289032" cy="664797"/>
          </a:xfrm>
        </p:spPr>
        <p:txBody>
          <a:bodyPr/>
          <a:lstStyle/>
          <a:p>
            <a:r>
              <a:rPr lang="ru-RU" sz="2400" dirty="0"/>
              <a:t>Общая организационная характеристика дошкольной образовательной </a:t>
            </a:r>
            <a:r>
              <a:rPr lang="ru-RU" sz="2400" dirty="0" smtClean="0"/>
              <a:t>организации «…»</a:t>
            </a:r>
            <a:endParaRPr lang="ru-RU" sz="2400" b="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4D353685-CA8F-5252-1B07-D1A5FF1BF342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66380" y="2624459"/>
            <a:ext cx="5441057" cy="37363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63482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497787" y="1980431"/>
            <a:ext cx="9698293" cy="37010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700" marR="5080" indent="533400" algn="just">
              <a:lnSpc>
                <a:spcPct val="100299"/>
              </a:lnSpc>
              <a:spcBef>
                <a:spcPts val="95"/>
              </a:spcBef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Перечислить</a:t>
            </a:r>
            <a:r>
              <a:rPr lang="ru-RU" spc="18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нормативные</a:t>
            </a:r>
            <a:r>
              <a:rPr lang="ru-RU" spc="19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pc="2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правовые</a:t>
            </a:r>
            <a:r>
              <a:rPr lang="ru-RU" spc="19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документы,</a:t>
            </a:r>
            <a:r>
              <a:rPr lang="ru-RU" spc="19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которыми</a:t>
            </a:r>
            <a:r>
              <a:rPr lang="ru-RU" spc="204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должен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руководствоваться</a:t>
            </a:r>
            <a:r>
              <a:rPr lang="ru-RU" spc="44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воспитатель детей дошкольного возраста в</a:t>
            </a:r>
            <a:r>
              <a:rPr lang="ru-RU" spc="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ежедневной</a:t>
            </a:r>
            <a:r>
              <a:rPr lang="ru-RU" spc="44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работе </a:t>
            </a:r>
            <a:r>
              <a:rPr lang="ru-RU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 организации воспитательной работы</a:t>
            </a:r>
            <a:r>
              <a:rPr lang="ru-RU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12700" marR="5080" indent="533400" algn="just">
              <a:lnSpc>
                <a:spcPct val="100299"/>
              </a:lnSpc>
              <a:spcBef>
                <a:spcPts val="95"/>
              </a:spcBef>
            </a:pPr>
            <a:endParaRPr lang="en-US" spc="-1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2700" marR="5080" indent="533400" algn="just">
              <a:lnSpc>
                <a:spcPct val="100299"/>
              </a:lnSpc>
              <a:spcBef>
                <a:spcPts val="95"/>
              </a:spcBef>
            </a:pPr>
            <a:r>
              <a:rPr lang="ru-RU" spc="-1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перечне обязательно должны быть представлены как федеральные нормативные документы </a:t>
            </a:r>
            <a:r>
              <a:rPr lang="ru-RU" sz="2000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(Федеральный Закон от 29.12.2012 № 273-ФЗ «Об образовании в Российской Федерации, приказ Министерства образования и науки РФ от 17 октября 2013 г. № 1155 «Об утверждении федерального государственного стандарта дошкольного образования» и т.д.)</a:t>
            </a:r>
            <a:r>
              <a:rPr lang="ru-RU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так и локальные акты, разработанные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pc="-1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pc="-1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2700" marR="5080" algn="just">
              <a:lnSpc>
                <a:spcPct val="100299"/>
              </a:lnSpc>
            </a:pPr>
            <a:r>
              <a:rPr lang="ru-RU" sz="2400" b="1" i="1" spc="-10" dirty="0">
                <a:cs typeface="Calibri"/>
              </a:rPr>
              <a:t>	</a:t>
            </a:r>
          </a:p>
          <a:p>
            <a:pPr marL="12700" marR="5080" indent="533400" algn="just">
              <a:lnSpc>
                <a:spcPct val="100299"/>
              </a:lnSpc>
              <a:spcBef>
                <a:spcPts val="95"/>
              </a:spcBef>
            </a:pPr>
            <a:endParaRPr lang="ru-RU" i="1" spc="-10" dirty="0">
              <a:cs typeface="Calibri"/>
            </a:endParaRPr>
          </a:p>
        </p:txBody>
      </p:sp>
      <p:sp>
        <p:nvSpPr>
          <p:cNvPr id="7" name="Заголовок 1">
            <a:extLst>
              <a:ext uri="{FF2B5EF4-FFF2-40B4-BE49-F238E27FC236}">
                <a16:creationId xmlns:a16="http://schemas.microsoft.com/office/drawing/2014/main" id="{0719AA99-22D7-45B3-8069-6E1FEDD93C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6140" y="468263"/>
            <a:ext cx="9687193" cy="664797"/>
          </a:xfrm>
        </p:spPr>
        <p:txBody>
          <a:bodyPr/>
          <a:lstStyle/>
          <a:p>
            <a:r>
              <a:rPr lang="ru-RU" sz="2400" dirty="0"/>
              <a:t>Нормативное и правовое регулирование деятельности дошкольной образовательной организации «…»</a:t>
            </a:r>
          </a:p>
        </p:txBody>
      </p:sp>
    </p:spTree>
    <p:extLst>
      <p:ext uri="{BB962C8B-B14F-4D97-AF65-F5344CB8AC3E}">
        <p14:creationId xmlns:p14="http://schemas.microsoft.com/office/powerpoint/2010/main" val="38867074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0719AA99-22D7-45B3-8069-6E1FEDD93C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0299" y="-49552"/>
            <a:ext cx="10032801" cy="1495794"/>
          </a:xfrm>
        </p:spPr>
        <p:txBody>
          <a:bodyPr/>
          <a:lstStyle/>
          <a:p>
            <a:pPr indent="291465">
              <a:spcAft>
                <a:spcPts val="0"/>
              </a:spcAft>
            </a:pPr>
            <a:r>
              <a:rPr lang="ru-RU" sz="2800" dirty="0">
                <a:cs typeface="Times New Roman" panose="02020603050405020304" pitchFamily="18" charset="0"/>
              </a:rPr>
              <a:t/>
            </a:r>
            <a:br>
              <a:rPr lang="ru-RU" sz="2800" dirty="0">
                <a:cs typeface="Times New Roman" panose="02020603050405020304" pitchFamily="18" charset="0"/>
              </a:rPr>
            </a:br>
            <a:r>
              <a:rPr lang="ru-RU" sz="2000" dirty="0"/>
              <a:t>Экспериментально-практическая работа </a:t>
            </a:r>
            <a:br>
              <a:rPr lang="ru-RU" sz="2000" dirty="0"/>
            </a:br>
            <a:r>
              <a:rPr lang="ru-RU" sz="2000" dirty="0"/>
              <a:t>в рамках освоения вида деятельности </a:t>
            </a:r>
            <a:br>
              <a:rPr lang="ru-RU" sz="2000" dirty="0"/>
            </a:br>
            <a:r>
              <a:rPr lang="ru-RU" sz="2000" dirty="0"/>
              <a:t>ВД 4. Организация воспитательного процесса детей раннего и дошкольного возраста в ДОО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78148" y="1698665"/>
            <a:ext cx="10050546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Разработать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календарно-тематический план воспитательной работы  на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месяц второго полугодия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(шаблон плана представлен в приложении 1.1. Образец календарного плана-Приложение 1.2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78148" y="2091080"/>
            <a:ext cx="10009112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sz="1200" dirty="0">
                <a:solidFill>
                  <a:srgbClr val="21252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календарном плане воспитательной работе отражены мероприятия,  проекты и события с учетом возраста детей основных календарных дат и праздников</a:t>
            </a:r>
            <a:r>
              <a:rPr lang="ru-RU" sz="1200" dirty="0" smtClean="0">
                <a:solidFill>
                  <a:srgbClr val="21252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слайде указать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скрины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/фото страниц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разработанного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календарного плана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89229" y="2914182"/>
            <a:ext cx="94234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b="1" i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Примеры </a:t>
            </a:r>
            <a:r>
              <a:rPr lang="ru-RU" sz="1800" b="1" i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оформления на слайде:</a:t>
            </a:r>
            <a:endParaRPr lang="ru-RU" sz="1800" b="1" i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54412" y="3117692"/>
            <a:ext cx="5401524" cy="31762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3125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14152" y="1733949"/>
            <a:ext cx="986509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Посетить занятие по внеурочной деятельности. Провести анализ посещенного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мероприятия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(план анализа занятия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представлен в приложении 1.3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.).</a:t>
            </a:r>
          </a:p>
          <a:p>
            <a:pPr lvl="0"/>
            <a:endParaRPr lang="ru-RU" sz="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слайде указать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скрины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/фото страниц заполненного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анализа занятия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Заголовок 1">
            <a:extLst>
              <a:ext uri="{FF2B5EF4-FFF2-40B4-BE49-F238E27FC236}">
                <a16:creationId xmlns:a16="http://schemas.microsoft.com/office/drawing/2014/main" id="{0719AA99-22D7-45B3-8069-6E1FEDD93C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0299" y="-49552"/>
            <a:ext cx="10032801" cy="1495794"/>
          </a:xfrm>
        </p:spPr>
        <p:txBody>
          <a:bodyPr/>
          <a:lstStyle/>
          <a:p>
            <a:pPr indent="291465">
              <a:spcAft>
                <a:spcPts val="0"/>
              </a:spcAft>
            </a:pPr>
            <a:r>
              <a:rPr lang="ru-RU" sz="2800" dirty="0">
                <a:cs typeface="Times New Roman" panose="02020603050405020304" pitchFamily="18" charset="0"/>
              </a:rPr>
              <a:t/>
            </a:r>
            <a:br>
              <a:rPr lang="ru-RU" sz="2800" dirty="0">
                <a:cs typeface="Times New Roman" panose="02020603050405020304" pitchFamily="18" charset="0"/>
              </a:rPr>
            </a:br>
            <a:r>
              <a:rPr lang="ru-RU" sz="2000" dirty="0"/>
              <a:t>Экспериментально-практическая работа </a:t>
            </a:r>
            <a:br>
              <a:rPr lang="ru-RU" sz="2000" dirty="0"/>
            </a:br>
            <a:r>
              <a:rPr lang="ru-RU" sz="2000" dirty="0"/>
              <a:t>в рамках освоения вида деятельности </a:t>
            </a:r>
            <a:br>
              <a:rPr lang="ru-RU" sz="2000" dirty="0"/>
            </a:br>
            <a:r>
              <a:rPr lang="ru-RU" sz="2000" dirty="0"/>
              <a:t>ВД 4. Организация воспитательного процесса детей раннего и дошкольного возраста в ДОО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09" y="2827481"/>
            <a:ext cx="5980341" cy="385812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l="3050" t="3732" r="2213" b="2947"/>
          <a:stretch/>
        </p:blipFill>
        <p:spPr>
          <a:xfrm>
            <a:off x="6554458" y="2813293"/>
            <a:ext cx="3232581" cy="3858127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44901" y="2475194"/>
            <a:ext cx="94234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b="1" i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Примеры </a:t>
            </a:r>
            <a:r>
              <a:rPr lang="ru-RU" sz="1800" b="1" i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оформления на слайде:</a:t>
            </a:r>
            <a:endParaRPr lang="ru-RU" sz="1800" b="1" i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731651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323730" y="1760601"/>
            <a:ext cx="10063530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tabLst>
                <a:tab pos="180975" algn="l"/>
              </a:tabLst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	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Подготовить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провести запланированное досуговое мероприятие для детей старшей группы; провести анализ результатов, дать оценку своей деятельности и эмоциональному отклику детей, предложить варианты усложнения или адаптации данного сценария для других возрастных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групп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(шаблон выполнения задания представлен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приложении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1.4.). 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tabLst>
                <a:tab pos="180975" algn="l"/>
              </a:tabLst>
            </a:pP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Заголовок 1">
            <a:extLst>
              <a:ext uri="{FF2B5EF4-FFF2-40B4-BE49-F238E27FC236}">
                <a16:creationId xmlns:a16="http://schemas.microsoft.com/office/drawing/2014/main" id="{0719AA99-22D7-45B3-8069-6E1FEDD93C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0299" y="-49552"/>
            <a:ext cx="10032801" cy="1495794"/>
          </a:xfrm>
        </p:spPr>
        <p:txBody>
          <a:bodyPr/>
          <a:lstStyle/>
          <a:p>
            <a:pPr indent="291465">
              <a:spcAft>
                <a:spcPts val="0"/>
              </a:spcAft>
            </a:pPr>
            <a:r>
              <a:rPr lang="ru-RU" sz="2800" dirty="0">
                <a:cs typeface="Times New Roman" panose="02020603050405020304" pitchFamily="18" charset="0"/>
              </a:rPr>
              <a:t/>
            </a:r>
            <a:br>
              <a:rPr lang="ru-RU" sz="2800" dirty="0">
                <a:cs typeface="Times New Roman" panose="02020603050405020304" pitchFamily="18" charset="0"/>
              </a:rPr>
            </a:br>
            <a:r>
              <a:rPr lang="ru-RU" sz="2000" dirty="0"/>
              <a:t>Экспериментально-практическая работа </a:t>
            </a:r>
            <a:br>
              <a:rPr lang="ru-RU" sz="2000" dirty="0"/>
            </a:br>
            <a:r>
              <a:rPr lang="ru-RU" sz="2000" dirty="0"/>
              <a:t>в рамках освоения вида деятельности </a:t>
            </a:r>
            <a:br>
              <a:rPr lang="ru-RU" sz="2000" dirty="0"/>
            </a:br>
            <a:r>
              <a:rPr lang="ru-RU" sz="2000" dirty="0"/>
              <a:t>ВД 4. Организация воспитательного процесса детей раннего и дошкольного возраста в ДОО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30299" y="2483876"/>
            <a:ext cx="928903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слайде указать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скрины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/фото страниц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выполненного задания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39837" y="2764698"/>
            <a:ext cx="94234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b="1" i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Примеры </a:t>
            </a:r>
            <a:r>
              <a:rPr lang="ru-RU" sz="1800" b="1" i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оформления на слайде:</a:t>
            </a:r>
            <a:endParaRPr lang="ru-RU" sz="1800" b="1" i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156" y="3245575"/>
            <a:ext cx="4718083" cy="3238941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74692" y="3238994"/>
            <a:ext cx="4824536" cy="3269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775259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15278" y="1788531"/>
            <a:ext cx="1021706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 Реализовать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практике запланированную индивидуальную педагогическую поддержку выбранного ребенка (в том числе с ОВЗ) в различных видах детской деятельности (игровой, коммуникативной, продуктивной) в течение 5 дней. Используйте приемы позитивного подкрепления, создания ситуаций успеха, адаптации материалов и заданий. Зафиксируйте динамику, проанализируйте эффективность выбранных стратегий и скорректируйте дальнейший план действий. Подготовьте рекомендации для воспитателей и родителей по продолжению поддержки данного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ребенка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(шаблон выполнения задания представлен в приложении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1.5.).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0719AA99-22D7-45B3-8069-6E1FEDD93C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0299" y="-49552"/>
            <a:ext cx="10032801" cy="1495794"/>
          </a:xfrm>
        </p:spPr>
        <p:txBody>
          <a:bodyPr/>
          <a:lstStyle/>
          <a:p>
            <a:pPr indent="291465">
              <a:spcAft>
                <a:spcPts val="0"/>
              </a:spcAft>
            </a:pPr>
            <a:r>
              <a:rPr lang="ru-RU" sz="2800" dirty="0">
                <a:cs typeface="Times New Roman" panose="02020603050405020304" pitchFamily="18" charset="0"/>
              </a:rPr>
              <a:t/>
            </a:r>
            <a:br>
              <a:rPr lang="ru-RU" sz="2800" dirty="0">
                <a:cs typeface="Times New Roman" panose="02020603050405020304" pitchFamily="18" charset="0"/>
              </a:rPr>
            </a:br>
            <a:r>
              <a:rPr lang="ru-RU" sz="2000" dirty="0"/>
              <a:t>Экспериментально-практическая работа </a:t>
            </a:r>
            <a:br>
              <a:rPr lang="ru-RU" sz="2000" dirty="0"/>
            </a:br>
            <a:r>
              <a:rPr lang="ru-RU" sz="2000" dirty="0"/>
              <a:t>в рамках освоения вида деятельности </a:t>
            </a:r>
            <a:br>
              <a:rPr lang="ru-RU" sz="2000" dirty="0"/>
            </a:br>
            <a:r>
              <a:rPr lang="ru-RU" sz="2000" dirty="0"/>
              <a:t>ВД 4. Организация воспитательного процесса детей раннего и дошкольного возраста в ДОО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30299" y="2807929"/>
            <a:ext cx="928903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слайде указать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скрины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/фото страниц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выполненного задания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30299" y="3102599"/>
            <a:ext cx="94234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b="1" i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Примеры </a:t>
            </a:r>
            <a:r>
              <a:rPr lang="ru-RU" sz="1800" b="1" i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оформления на слайде:</a:t>
            </a:r>
            <a:endParaRPr lang="ru-RU" sz="1800" b="1" i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0196" y="3564607"/>
            <a:ext cx="8712968" cy="2919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409029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презентация_шаблончик A4 (1)" id="{CECEB147-F7F0-4995-89D0-2FD57D90FCEB}" vid="{306AE4ED-CFFA-434E-A652-8353525159A5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6422</TotalTime>
  <Words>595</Words>
  <Application>Microsoft Office PowerPoint</Application>
  <PresentationFormat>Произвольный</PresentationFormat>
  <Paragraphs>62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7" baseType="lpstr">
      <vt:lpstr>Arial</vt:lpstr>
      <vt:lpstr>Arial Black</vt:lpstr>
      <vt:lpstr>Calibri</vt:lpstr>
      <vt:lpstr>Calibri Light</vt:lpstr>
      <vt:lpstr>Times New Roman</vt:lpstr>
      <vt:lpstr>Тема Office</vt:lpstr>
      <vt:lpstr>Презентация PowerPoint</vt:lpstr>
      <vt:lpstr>Содержание</vt:lpstr>
      <vt:lpstr> Общая организационная характеристика  дошкольной образовательной организации «…»</vt:lpstr>
      <vt:lpstr>Общая организационная характеристика дошкольной образовательной организации «…»</vt:lpstr>
      <vt:lpstr>Нормативное и правовое регулирование деятельности дошкольной образовательной организации «…»</vt:lpstr>
      <vt:lpstr> Экспериментально-практическая работа  в рамках освоения вида деятельности  ВД 4. Организация воспитательного процесса детей раннего и дошкольного возраста в ДОО</vt:lpstr>
      <vt:lpstr> Экспериментально-практическая работа  в рамках освоения вида деятельности  ВД 4. Организация воспитательного процесса детей раннего и дошкольного возраста в ДОО</vt:lpstr>
      <vt:lpstr> Экспериментально-практическая работа  в рамках освоения вида деятельности  ВД 4. Организация воспитательного процесса детей раннего и дошкольного возраста в ДОО</vt:lpstr>
      <vt:lpstr> Экспериментально-практическая работа  в рамках освоения вида деятельности  ВД 4. Организация воспитательного процесса детей раннего и дошкольного возраста в ДОО</vt:lpstr>
      <vt:lpstr>Обработка и систематизация полученного фактического материала</vt:lpstr>
      <vt:lpstr>Приложения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Катя</dc:creator>
  <cp:lastModifiedBy>Байтимерова Лейля Саитовна</cp:lastModifiedBy>
  <cp:revision>438</cp:revision>
  <cp:lastPrinted>2021-01-11T11:19:56Z</cp:lastPrinted>
  <dcterms:created xsi:type="dcterms:W3CDTF">2020-03-27T22:15:06Z</dcterms:created>
  <dcterms:modified xsi:type="dcterms:W3CDTF">2026-01-20T06:06:22Z</dcterms:modified>
</cp:coreProperties>
</file>