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8"/>
  </p:notesMasterIdLst>
  <p:handoutMasterIdLst>
    <p:handoutMasterId r:id="rId19"/>
  </p:handoutMasterIdLst>
  <p:sldIdLst>
    <p:sldId id="405" r:id="rId2"/>
    <p:sldId id="688" r:id="rId3"/>
    <p:sldId id="648" r:id="rId4"/>
    <p:sldId id="684" r:id="rId5"/>
    <p:sldId id="681" r:id="rId6"/>
    <p:sldId id="690" r:id="rId7"/>
    <p:sldId id="689" r:id="rId8"/>
    <p:sldId id="691" r:id="rId9"/>
    <p:sldId id="692" r:id="rId10"/>
    <p:sldId id="685" r:id="rId11"/>
    <p:sldId id="693" r:id="rId12"/>
    <p:sldId id="694" r:id="rId13"/>
    <p:sldId id="695" r:id="rId14"/>
    <p:sldId id="698" r:id="rId15"/>
    <p:sldId id="697" r:id="rId16"/>
    <p:sldId id="670" r:id="rId17"/>
  </p:sldIdLst>
  <p:sldSz cx="10693400" cy="7561263"/>
  <p:notesSz cx="6797675" cy="99250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  <p:cmAuthor id="2" name="RePack by Diakov" initials="RbD" lastIdx="14" clrIdx="1">
    <p:extLst>
      <p:ext uri="{19B8F6BF-5375-455C-9EA6-DF929625EA0E}">
        <p15:presenceInfo xmlns:p15="http://schemas.microsoft.com/office/powerpoint/2012/main" userId="RePack by Diak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000"/>
    <a:srgbClr val="E60000"/>
    <a:srgbClr val="385723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67" autoAdjust="0"/>
    <p:restoredTop sz="96408" autoAdjust="0"/>
  </p:normalViewPr>
  <p:slideViewPr>
    <p:cSldViewPr showGuides="1">
      <p:cViewPr varScale="1">
        <p:scale>
          <a:sx n="67" d="100"/>
          <a:sy n="67" d="100"/>
        </p:scale>
        <p:origin x="1440" y="72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098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02.04.2026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967" y="2556495"/>
            <a:ext cx="9679452" cy="3241486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ОТЧЕТ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</a:t>
            </a:r>
            <a:br>
              <a:rPr lang="ru-RU" sz="2100" dirty="0" smtClean="0"/>
            </a:br>
            <a:r>
              <a:rPr lang="ru-RU" sz="2100" dirty="0" smtClean="0"/>
              <a:t>(по профилю специальности)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по профессио</a:t>
            </a:r>
            <a:r>
              <a:rPr lang="ru-RU" sz="2100" dirty="0"/>
              <a:t>нальному модулю ПМ.05 </a:t>
            </a:r>
            <a:r>
              <a:rPr lang="ru-RU" sz="2100" dirty="0" smtClean="0"/>
              <a:t>Интернет-маркетинг </a:t>
            </a:r>
            <a:r>
              <a:rPr lang="ru-RU" sz="2100" dirty="0"/>
              <a:t>в социальных сетях</a:t>
            </a:r>
            <a:br>
              <a:rPr lang="ru-RU" sz="2100" dirty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период с «___» ________ 20__ г. по «___» ________ 20__ г.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100" dirty="0" smtClean="0"/>
              <a:t>Специальность 38.02.04 Коммерция (по отраслям)</a:t>
            </a: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:</a:t>
            </a:r>
            <a:r>
              <a:rPr lang="en-US" altLang="ru-RU" sz="24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altLang="ru-RU" sz="2000" dirty="0" smtClean="0">
                <a:solidFill>
                  <a:srgbClr val="FF0000"/>
                </a:solidFill>
              </a:rPr>
              <a:t>___________________________________________</a:t>
            </a:r>
            <a:endParaRPr lang="ru-RU" altLang="ru-RU" sz="2000" dirty="0">
              <a:solidFill>
                <a:srgbClr val="FF0000"/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8" y="1930079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«МОСКОВСКИЙ </a:t>
            </a: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Факультет Рекламы</a:t>
            </a:r>
            <a:endParaRPr lang="ru-RU" altLang="ru-RU" sz="1400" b="1" dirty="0">
              <a:solidFill>
                <a:prstClr val="white"/>
              </a:solidFill>
              <a:latin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Рекламных и визуальных коммуникаций</a:t>
            </a:r>
            <a:endParaRPr lang="ru-RU" altLang="ru-RU" sz="14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2673" y="637466"/>
            <a:ext cx="9687193" cy="415498"/>
          </a:xfrm>
        </p:spPr>
        <p:txBody>
          <a:bodyPr/>
          <a:lstStyle/>
          <a:p>
            <a:r>
              <a:rPr lang="ru-RU" sz="3000" dirty="0" smtClean="0"/>
              <a:t>Содержание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963" y="1836415"/>
            <a:ext cx="9824904" cy="475252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Ознакомительная лекция, включая 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Изучение общей информации о ведении рекламной кампании в социальных сетях на примере торгового предприятия – объекта практики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Исследовательско-аналитическая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часть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Сбор информации об объекте практики и анализ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одержания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источников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Проектно-экспериментальная часть. Приобретение необходимых умений и практического опыта работы по специальности в рамках освоения вида деятельности ВД 5. Интернет-маркетинг в социальных сетях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387645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8147" y="1836415"/>
            <a:ext cx="98650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3975" indent="536575" algn="just">
              <a:spcAft>
                <a:spcPts val="0"/>
              </a:spcAft>
            </a:pPr>
            <a:r>
              <a:rPr lang="ru-RU" sz="2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Разместить информацию о базе прохождения практики и назначенном руководителе, указать, какие вопросы рассматривались на инструктивном совещании с ответственным лицом от Профильной организации, а также о прохождении вводного и первичного инструктажа на рабочем месте практиканта.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Производственная практика (по профилю специальности) проходила в организации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….,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отделе ... в должности … в период с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«___» ________ 20__ г. по «___» ________ 20__ г. 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Компания зарегистрирована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адресу: г.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…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(дать адрес компании / магазина).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компании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является …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(дать характеристику сферы деятельности компании).</a:t>
            </a:r>
            <a:endParaRPr lang="ru-RU" sz="2000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Руководителем практики от компании (магазина) назначен …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(сообщить Ф.И.О. руководителя).</a:t>
            </a:r>
          </a:p>
          <a:p>
            <a:pPr marR="53975" indent="536575"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первом инструктивном совещании были рассмотрены следующие вопросы </a:t>
            </a: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2400" i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099" y="180231"/>
            <a:ext cx="9687193" cy="1329595"/>
          </a:xfrm>
        </p:spPr>
        <p:txBody>
          <a:bodyPr/>
          <a:lstStyle/>
          <a:p>
            <a:r>
              <a:rPr lang="ru-RU" sz="2400" dirty="0">
                <a:cs typeface="Arial"/>
              </a:rPr>
              <a:t>И</a:t>
            </a:r>
            <a:r>
              <a:rPr lang="ru-RU" sz="2400" dirty="0" smtClean="0">
                <a:cs typeface="Arial"/>
              </a:rPr>
              <a:t>нструктаж </a:t>
            </a:r>
            <a:r>
              <a:rPr lang="ru-RU" sz="2400" dirty="0">
                <a:cs typeface="Arial"/>
              </a:rPr>
              <a:t>по соблюдению правил противопожарной безопасности, правил охраны труда, техники безопасности, санитарно-эпидемиологических правил и гигиенических </a:t>
            </a:r>
            <a:r>
              <a:rPr lang="ru-RU" sz="2400" dirty="0" smtClean="0">
                <a:cs typeface="Arial"/>
              </a:rPr>
              <a:t>нормативов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95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57" y="348962"/>
            <a:ext cx="9687193" cy="1329595"/>
          </a:xfrm>
        </p:spPr>
        <p:txBody>
          <a:bodyPr/>
          <a:lstStyle/>
          <a:p>
            <a:r>
              <a:rPr lang="ru-RU" sz="2400" dirty="0" smtClean="0"/>
              <a:t>Изучение </a:t>
            </a:r>
            <a:r>
              <a:rPr lang="ru-RU" sz="2400" dirty="0"/>
              <a:t>общей информации о каналах распространения и продвижения рекламы </a:t>
            </a:r>
            <a:r>
              <a:rPr lang="ru-RU" sz="2400" dirty="0" smtClean="0"/>
              <a:t>торгового </a:t>
            </a:r>
            <a:r>
              <a:rPr lang="ru-RU" sz="2400" dirty="0"/>
              <a:t>предприятия – объекта практики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57" y="2030110"/>
            <a:ext cx="9824904" cy="348881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Изучить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виды рекламы, размещаемые торговым предприятием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социальных сетях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Привести примеры рекламных площадок в социальных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сетях</a:t>
            </a:r>
          </a:p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284" y="5935113"/>
            <a:ext cx="680864" cy="68086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80" y="5920950"/>
            <a:ext cx="709190" cy="70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7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76" y="479355"/>
            <a:ext cx="9824903" cy="664797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бор информации об объекте практики и анализ содержания источников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08423"/>
            <a:ext cx="9824904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концепцию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медийной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рекламы, включая название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Название концепции: …</a:t>
            </a:r>
          </a:p>
          <a:p>
            <a:pPr marL="0" indent="360363"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концепции:</a:t>
            </a:r>
            <a:endParaRPr 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Концепция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медийной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рекламы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постера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заключается…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76" y="479355"/>
            <a:ext cx="9824903" cy="664797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бор информации об объекте практики и анализ содержания источников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08423"/>
            <a:ext cx="9824904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рекламный слоган и дать его обоснование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  <a:p>
            <a:pPr marL="0" indent="355600" algn="just">
              <a:buNone/>
            </a:pP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Слоган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Данный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слоган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это …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76" y="479355"/>
            <a:ext cx="9824903" cy="664797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бор информации об объекте практики и анализ содержания источников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076" y="1764407"/>
            <a:ext cx="9461128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форматы подачи рекламного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банера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</a:t>
            </a:r>
          </a:p>
          <a:p>
            <a:pPr marL="0" indent="355600" algn="just">
              <a:buNone/>
            </a:pPr>
            <a:r>
              <a:rPr lang="de-DE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– не менее 1080×607px (соотношение сторон 16:9)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Формат: JPG, PNG, BMP, TIF или GIF (без анимации).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т. д.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https://web-optimizator.com/wp-content/uploads/2019/04/vk2-rek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527" y="4428703"/>
            <a:ext cx="3500462" cy="289242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76" y="479355"/>
            <a:ext cx="9824903" cy="664797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бор информации об объекте практики и анализ содержания источников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075" y="1836415"/>
            <a:ext cx="9824903" cy="4266712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характеристики фирменных цветов, используемых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шифтов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рекламе и дать их обоснование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  <a:p>
            <a:pPr marL="0" indent="35560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Характеристики</a:t>
            </a:r>
          </a:p>
          <a:p>
            <a:pPr algn="ctr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Шрифтовое решение состоит из гарнитуры … Категория: … Выбранный   шрифт определился как самый …</a:t>
            </a:r>
          </a:p>
          <a:p>
            <a:pPr algn="ctr">
              <a:buNone/>
            </a:pPr>
            <a:endParaRPr lang="ru-RU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6340" y="4572719"/>
            <a:ext cx="6552728" cy="28461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076" y="479355"/>
            <a:ext cx="9824903" cy="664797"/>
          </a:xfrm>
        </p:spPr>
        <p:txBody>
          <a:bodyPr/>
          <a:lstStyle/>
          <a:p>
            <a:r>
              <a:rPr lang="ru-RU" sz="2400" dirty="0"/>
              <a:t>С</a:t>
            </a:r>
            <a:r>
              <a:rPr lang="ru-RU" sz="2400" dirty="0" smtClean="0"/>
              <a:t>бор информации об объекте практики и анализ содержания источников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08423"/>
            <a:ext cx="9824904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использованные объекты визуального образа и дать его обоснование (на примере торгового предприятия – объекта практики).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Фото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Сюжет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Герой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Иное (при необходимости)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48" y="396255"/>
            <a:ext cx="9687193" cy="997196"/>
          </a:xfrm>
        </p:spPr>
        <p:txBody>
          <a:bodyPr/>
          <a:lstStyle/>
          <a:p>
            <a:r>
              <a:rPr lang="ru-RU" sz="2400" dirty="0" smtClean="0"/>
              <a:t>Преимущества и недостатки Интернет-рекламы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социальных </a:t>
            </a:r>
            <a:r>
              <a:rPr lang="ru-RU" sz="2400" dirty="0" smtClean="0"/>
              <a:t>сетях (анализируемого постера)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023043"/>
              </p:ext>
            </p:extLst>
          </p:nvPr>
        </p:nvGraphicFramePr>
        <p:xfrm>
          <a:off x="4397" y="1785443"/>
          <a:ext cx="10689002" cy="48755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44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4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84">
                <a:tc>
                  <a:txBody>
                    <a:bodyPr/>
                    <a:lstStyle/>
                    <a:p>
                      <a:pPr marL="0" marR="0" lvl="0" indent="0" algn="ctr" defTabSz="782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Основные преимущества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</a:rPr>
                        <a:t>медийной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 рекламы </a:t>
                      </a:r>
                    </a:p>
                    <a:p>
                      <a:pPr marL="0" marR="0" lvl="0" indent="0" algn="ctr" defTabSz="782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в Интернете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82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Основные недостатки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</a:rPr>
                        <a:t>Интернет-рекламы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10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05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684287"/>
            <a:ext cx="9608081" cy="332399"/>
          </a:xfrm>
        </p:spPr>
        <p:txBody>
          <a:bodyPr/>
          <a:lstStyle/>
          <a:p>
            <a:r>
              <a:rPr lang="ru-RU" sz="2400" dirty="0"/>
              <a:t>Экспериментально-практическая работа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056" y="1836415"/>
            <a:ext cx="10071896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Подготовить свой проект решения, слоган, адаптацию визуального решения под различные виды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медийной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рекламы, где будет отражена работа копирайтера: визуальное виды социальных сетей, описание концепции.</a:t>
            </a:r>
          </a:p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концепцию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медийной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рекламы,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разработанной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практикантом, включая название концепции (на примере торгового предприятия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Название концепции: …</a:t>
            </a:r>
          </a:p>
          <a:p>
            <a:pPr marL="0" indent="360363"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концепции:</a:t>
            </a:r>
            <a:endParaRPr 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Концепция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медийной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рекламы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постера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заключается…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08423"/>
            <a:ext cx="9824904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рекламный слоган, разработанный практикантом, и дать его обоснование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  <a:p>
            <a:pPr marL="0" indent="355600" algn="just">
              <a:buNone/>
            </a:pP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Слоган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Данный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слоган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это …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0156" y="684287"/>
            <a:ext cx="9608081" cy="332399"/>
          </a:xfrm>
        </p:spPr>
        <p:txBody>
          <a:bodyPr/>
          <a:lstStyle/>
          <a:p>
            <a:r>
              <a:rPr lang="ru-RU" sz="2400" dirty="0"/>
              <a:t>Экспериментально-практическая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1980431"/>
            <a:ext cx="9854878" cy="433758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Описать форматы подачи рекламного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банера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(на примере торгового предприятия – объекта практики).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Банер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должен содержать авторскую работу практиканта (использовать готовые разработки в сети Интернет не допускается).</a:t>
            </a: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</a:t>
            </a:r>
          </a:p>
          <a:p>
            <a:pPr marL="0" indent="355600" algn="just">
              <a:buNone/>
            </a:pPr>
            <a:r>
              <a:rPr lang="de-DE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vk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– не менее 1080×607px (соотношение сторон 16:9)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Формат: JPG, PNG, BMP, TIF или GIF (без анимации).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т. д.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AutoShape 4" descr="https://web-optimizator.com/wp-content/uploads/2019/04/vk2-rek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3402" y="5180787"/>
            <a:ext cx="2575625" cy="212823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0156" y="684287"/>
            <a:ext cx="9608081" cy="332399"/>
          </a:xfrm>
        </p:spPr>
        <p:txBody>
          <a:bodyPr/>
          <a:lstStyle/>
          <a:p>
            <a:r>
              <a:rPr lang="ru-RU" sz="2400" dirty="0"/>
              <a:t>Экспериментально-практическая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130" y="1844030"/>
            <a:ext cx="9896113" cy="4266712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характеристики фирменных цветов, которые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целесообразно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применить к данному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банеру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используемых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шифтов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рекламе и дать их обоснование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5600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  <a:p>
            <a:pPr marL="0" indent="35560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Характеристики</a:t>
            </a:r>
          </a:p>
          <a:p>
            <a:pPr algn="ctr"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Шрифтовое решение состоит из гарнитуры … Категория: … Выбранный   шрифт определился как самый …</a:t>
            </a:r>
          </a:p>
          <a:p>
            <a:pPr algn="ctr">
              <a:buNone/>
            </a:pPr>
            <a:endParaRPr lang="ru-RU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6874" y="4644727"/>
            <a:ext cx="5616624" cy="243954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0156" y="684287"/>
            <a:ext cx="9608081" cy="332399"/>
          </a:xfrm>
        </p:spPr>
        <p:txBody>
          <a:bodyPr/>
          <a:lstStyle/>
          <a:p>
            <a:r>
              <a:rPr lang="ru-RU" sz="2400" dirty="0"/>
              <a:t>Экспериментально-практическая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3870205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274" y="1908423"/>
            <a:ext cx="9824904" cy="4680520"/>
          </a:xfrm>
        </p:spPr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Описать использованные объекты визуального образа и дать его обоснование (на примере торгового предприятия – объекта практики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360363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Фото</a:t>
            </a:r>
          </a:p>
          <a:p>
            <a:pPr marL="0" indent="360363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Сюжет </a:t>
            </a:r>
          </a:p>
          <a:p>
            <a:pPr marL="0" indent="360363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Герой </a:t>
            </a:r>
          </a:p>
          <a:p>
            <a:pPr marL="0" indent="360363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Иное (при необходимости)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Например.</a:t>
            </a:r>
          </a:p>
          <a:p>
            <a:pPr marL="0" indent="360363" algn="ctr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Описание использованных объектов визуального образа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Авторский рисунок …</a:t>
            </a:r>
          </a:p>
          <a:p>
            <a:pPr marL="0" indent="360363"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0156" y="684287"/>
            <a:ext cx="9608081" cy="332399"/>
          </a:xfrm>
        </p:spPr>
        <p:txBody>
          <a:bodyPr/>
          <a:lstStyle/>
          <a:p>
            <a:r>
              <a:rPr lang="ru-RU" sz="2400" dirty="0"/>
              <a:t>Экспериментально-практическая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625785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77" y="468263"/>
            <a:ext cx="8097004" cy="1038746"/>
          </a:xfrm>
        </p:spPr>
        <p:txBody>
          <a:bodyPr/>
          <a:lstStyle/>
          <a:p>
            <a:r>
              <a:rPr lang="ru-RU" sz="2400" dirty="0" smtClean="0"/>
              <a:t>Обработка и анализ полученной информации об объекте практики</a:t>
            </a:r>
            <a:r>
              <a:rPr lang="ru-RU" sz="2500" dirty="0" smtClean="0"/>
              <a:t/>
            </a:r>
            <a:br>
              <a:rPr lang="ru-RU" sz="2500" dirty="0" smtClean="0"/>
            </a:br>
            <a:endParaRPr lang="ru-RU" sz="25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1836415"/>
            <a:ext cx="97930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3975" indent="536575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pPr indent="536575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целью подготовки к сдаче экзамена (квалификационного) по профессиональному модулю ПМ.05 Интернет-маркетинг в социальных сетях осуществить комплексный анализ результатов выполненных видов работ, сформулировать выводы о проделанной работе. </a:t>
            </a:r>
          </a:p>
          <a:p>
            <a:pPr indent="536575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данном разделе необходимо сформулировать выводы, а именно резюмировать:</a:t>
            </a:r>
          </a:p>
          <a:p>
            <a:pPr lvl="0" indent="536575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аналитическую часть информации об объекте практики; </a:t>
            </a:r>
          </a:p>
          <a:p>
            <a:pPr lvl="0" indent="536575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недостатки рекламы объекта практики, которые были выявлены;</a:t>
            </a:r>
          </a:p>
          <a:p>
            <a:pPr indent="536575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преимущества предложенной рекламы в социальных сетях, с учетом выявленных недостатков.</a:t>
            </a:r>
          </a:p>
        </p:txBody>
      </p:sp>
    </p:spTree>
    <p:extLst>
      <p:ext uri="{BB962C8B-B14F-4D97-AF65-F5344CB8AC3E}">
        <p14:creationId xmlns:p14="http://schemas.microsoft.com/office/powerpoint/2010/main" val="3610191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2404</TotalTime>
  <Words>792</Words>
  <Application>Microsoft Office PowerPoint</Application>
  <PresentationFormat>Произвольный</PresentationFormat>
  <Paragraphs>97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  ОТЧЕТ о прохождении производственной практики (по профилю специальности)   по профессиональному модулю ПМ.05 Интернет-маркетинг в социальных сетях  в период с «___» ________ 20__ г. по «___» ________ 20__ г.  Специальность 38.02.04 Коммерция (по отраслям)</vt:lpstr>
      <vt:lpstr>Содержание</vt:lpstr>
      <vt:lpstr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vt:lpstr>
      <vt:lpstr>Изучение общей информации о каналах распространения и продвижения рекламы торгового предприятия – объекта практики </vt:lpstr>
      <vt:lpstr>Сбор информации об объекте практики и анализ содержания источников</vt:lpstr>
      <vt:lpstr>Сбор информации об объекте практики и анализ содержания источников</vt:lpstr>
      <vt:lpstr>Сбор информации об объекте практики и анализ содержания источников</vt:lpstr>
      <vt:lpstr>Сбор информации об объекте практики и анализ содержания источников</vt:lpstr>
      <vt:lpstr>Сбор информации об объекте практики и анализ содержания источников</vt:lpstr>
      <vt:lpstr>Преимущества и недостатки Интернет-рекламы  в социальных сетях (анализируемого постера) </vt:lpstr>
      <vt:lpstr>Экспериментально-практическая работа</vt:lpstr>
      <vt:lpstr>Экспериментально-практическая работа</vt:lpstr>
      <vt:lpstr>Экспериментально-практическая работа</vt:lpstr>
      <vt:lpstr>Экспериментально-практическая работа</vt:lpstr>
      <vt:lpstr>Экспериментально-практическая работа</vt:lpstr>
      <vt:lpstr>Обработка и анализ полученной информации об объекте практики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Буланова Альбина Евгеньевна</cp:lastModifiedBy>
  <cp:revision>204</cp:revision>
  <cp:lastPrinted>2021-03-29T12:09:00Z</cp:lastPrinted>
  <dcterms:created xsi:type="dcterms:W3CDTF">2020-03-27T22:15:06Z</dcterms:created>
  <dcterms:modified xsi:type="dcterms:W3CDTF">2026-04-02T10:04:16Z</dcterms:modified>
</cp:coreProperties>
</file>